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60"/>
  </p:notesMasterIdLst>
  <p:handoutMasterIdLst>
    <p:handoutMasterId r:id="rId61"/>
  </p:handoutMasterIdLst>
  <p:sldIdLst>
    <p:sldId id="363" r:id="rId2"/>
    <p:sldId id="364" r:id="rId3"/>
    <p:sldId id="367" r:id="rId4"/>
    <p:sldId id="368" r:id="rId5"/>
    <p:sldId id="362" r:id="rId6"/>
    <p:sldId id="289" r:id="rId7"/>
    <p:sldId id="343" r:id="rId8"/>
    <p:sldId id="321" r:id="rId9"/>
    <p:sldId id="365" r:id="rId10"/>
    <p:sldId id="290" r:id="rId11"/>
    <p:sldId id="291" r:id="rId12"/>
    <p:sldId id="344" r:id="rId13"/>
    <p:sldId id="292" r:id="rId14"/>
    <p:sldId id="293" r:id="rId15"/>
    <p:sldId id="294" r:id="rId16"/>
    <p:sldId id="323" r:id="rId17"/>
    <p:sldId id="295" r:id="rId18"/>
    <p:sldId id="332" r:id="rId19"/>
    <p:sldId id="296" r:id="rId20"/>
    <p:sldId id="345" r:id="rId21"/>
    <p:sldId id="297" r:id="rId22"/>
    <p:sldId id="326" r:id="rId23"/>
    <p:sldId id="333" r:id="rId24"/>
    <p:sldId id="346" r:id="rId25"/>
    <p:sldId id="324" r:id="rId26"/>
    <p:sldId id="366" r:id="rId27"/>
    <p:sldId id="298" r:id="rId28"/>
    <p:sldId id="299" r:id="rId29"/>
    <p:sldId id="347" r:id="rId30"/>
    <p:sldId id="369" r:id="rId31"/>
    <p:sldId id="361" r:id="rId32"/>
    <p:sldId id="301" r:id="rId33"/>
    <p:sldId id="302" r:id="rId34"/>
    <p:sldId id="370" r:id="rId35"/>
    <p:sldId id="348" r:id="rId36"/>
    <p:sldId id="303" r:id="rId37"/>
    <p:sldId id="349" r:id="rId38"/>
    <p:sldId id="304" r:id="rId39"/>
    <p:sldId id="306" r:id="rId40"/>
    <p:sldId id="307" r:id="rId41"/>
    <p:sldId id="336" r:id="rId42"/>
    <p:sldId id="308" r:id="rId43"/>
    <p:sldId id="309" r:id="rId44"/>
    <p:sldId id="350" r:id="rId45"/>
    <p:sldId id="310" r:id="rId46"/>
    <p:sldId id="311" r:id="rId47"/>
    <p:sldId id="351" r:id="rId48"/>
    <p:sldId id="325" r:id="rId49"/>
    <p:sldId id="354" r:id="rId50"/>
    <p:sldId id="355" r:id="rId51"/>
    <p:sldId id="356" r:id="rId52"/>
    <p:sldId id="357" r:id="rId53"/>
    <p:sldId id="314" r:id="rId54"/>
    <p:sldId id="352" r:id="rId55"/>
    <p:sldId id="358" r:id="rId56"/>
    <p:sldId id="315" r:id="rId57"/>
    <p:sldId id="353" r:id="rId58"/>
    <p:sldId id="320" r:id="rId5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00FF"/>
    <a:srgbClr val="CC0099"/>
    <a:srgbClr val="FF0000"/>
    <a:srgbClr val="FFFFFF"/>
    <a:srgbClr val="FFFF99"/>
    <a:srgbClr val="FFCC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34" autoAdjust="0"/>
  </p:normalViewPr>
  <p:slideViewPr>
    <p:cSldViewPr>
      <p:cViewPr varScale="1">
        <p:scale>
          <a:sx n="83" d="100"/>
          <a:sy n="83" d="100"/>
        </p:scale>
        <p:origin x="14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>
            <a:extLst>
              <a:ext uri="{FF2B5EF4-FFF2-40B4-BE49-F238E27FC236}">
                <a16:creationId xmlns:a16="http://schemas.microsoft.com/office/drawing/2014/main" id="{3E0AB43D-AED9-4B1E-8125-B7C84E565CD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1" name="Rectangle 1027">
            <a:extLst>
              <a:ext uri="{FF2B5EF4-FFF2-40B4-BE49-F238E27FC236}">
                <a16:creationId xmlns:a16="http://schemas.microsoft.com/office/drawing/2014/main" id="{159A7256-B7D3-415E-8A4C-13FCE43515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2" name="Rectangle 1028">
            <a:extLst>
              <a:ext uri="{FF2B5EF4-FFF2-40B4-BE49-F238E27FC236}">
                <a16:creationId xmlns:a16="http://schemas.microsoft.com/office/drawing/2014/main" id="{D2297B54-FF0F-4293-93A2-D82B3E38B0E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3" name="Rectangle 1029">
            <a:extLst>
              <a:ext uri="{FF2B5EF4-FFF2-40B4-BE49-F238E27FC236}">
                <a16:creationId xmlns:a16="http://schemas.microsoft.com/office/drawing/2014/main" id="{ADCACB3D-2087-4527-A70A-15930445382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fld id="{A9CC0BA9-B7F0-45A5-8626-151319DCF61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D558244-9649-457D-8D39-FFBDCE58BD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37A0E9-B5D9-43FE-814C-49568C1F55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08A3996B-1F13-4931-9DF6-29324E9EEA54}" type="datetimeFigureOut">
              <a:rPr lang="zh-CN" altLang="en-US"/>
              <a:pPr>
                <a:defRPr/>
              </a:pPr>
              <a:t>2017/9/7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0C74CD74-C04F-4F6A-9757-5DF5BB544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C7820B89-382F-4337-BAC7-3E79E0F2E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C3FE31-82E2-414E-82FA-623E887D82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EBD1B6-57BD-4F3E-A5A4-1945A50DF4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9297F1-6A76-44C9-A98C-5E5C5B55952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CF93168C-060A-46C1-A4A6-04C9ABA069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6BD22254-EE02-41DF-9372-3243AD3E09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492" name="灯片编号占位符 3">
            <a:extLst>
              <a:ext uri="{FF2B5EF4-FFF2-40B4-BE49-F238E27FC236}">
                <a16:creationId xmlns:a16="http://schemas.microsoft.com/office/drawing/2014/main" id="{452EDB33-3185-4C77-8AF4-505F6DA05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DB64808-3C42-49CA-9F4B-80CE683A92FF}" type="slidenum">
              <a:rPr lang="zh-CN" altLang="en-US"/>
              <a:pPr eaLnBrk="1" hangingPunct="1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EE4675-210C-4719-B69C-F63F5EB7D1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0F0905-F3DA-49BB-97E8-0E0F746CE3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757869B-741C-483F-82E0-011D5EC435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362BB9-8723-4231-9073-7422FADBA8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2749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3F81CA3-5E05-42E9-80C8-D4A99A40C7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1C00B9F-68A6-42E2-88D1-49E9985DF6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06A255-BCD5-4E5D-BE88-EC599EE4FA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434F9B-21F4-450A-9EDA-2178F58ACC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171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861408-8CB7-434C-BE6F-DCBDB2F6F3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C36CEC-E424-460C-89A9-B2FEBBCADA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E044823-FB93-493F-A9D4-119089A118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CC5DB9-53F4-4A2B-AF8D-CAAA8C2A77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025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5CADEA1-4B89-4204-AB28-6A2D7C3A4D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3D87E90-D3CC-4EB2-A0EA-CF03A0F62A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86AFF3D-4FA2-469F-97B2-FB0E28633C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1EA13A-CB03-4955-A7D7-E9BACB2F4ED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799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62679F-8597-4E15-8B3B-680DD25521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3CA68F-2686-4F36-9E9A-D283464277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F1C67CF-4D8B-41EC-88FC-314FA4CB53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3B840-1D24-4663-9CEE-0CF49FC2509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8908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C72D91-E7BF-4DC4-94C2-4D27E200F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B97F3FB-B90F-4018-92C6-5F03C125A2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841F54E-A332-4FBB-AFDE-7000537EA7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38588C-7C83-442F-8B14-C9D1606BC2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41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8CFDF5-5F92-44EB-9F19-17C4EF6D55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56AE33-CDC1-438B-A4F0-F247C25886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52693-0FC6-49B9-A12B-675C056965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26967-8017-4B9D-8B7C-7C3CA69EBD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506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A3FD6A3-1D17-4473-A110-7A4192C70D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3097331-A0CB-46C9-8C39-8766E2E226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A06FF1-B7BE-4BF7-8572-8FC066E2EA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26ED19-2A14-4A7A-837E-7C984B56A6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1252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14743B9-7F48-488C-869F-D1E0D9D996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102E8D2-1A4D-4907-879A-948C104389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C4438E5-9FBB-43EA-8EDF-4AE85AFF39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A18F75-4A36-47E7-BD2A-C1CA9A8EED4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054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A429CFC3-DEA7-4577-8BE9-11D63EEE06AC}"/>
              </a:ext>
            </a:extLst>
          </p:cNvPr>
          <p:cNvSpPr txBox="1"/>
          <p:nvPr userDrawn="1"/>
        </p:nvSpPr>
        <p:spPr>
          <a:xfrm>
            <a:off x="58738" y="14288"/>
            <a:ext cx="5643562" cy="36988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《</a:t>
            </a:r>
            <a:r>
              <a:rPr lang="zh-CN" altLang="en-US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力学</a:t>
            </a:r>
            <a:r>
              <a:rPr lang="en-US" altLang="zh-CN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》</a:t>
            </a:r>
            <a:r>
              <a:rPr lang="zh-CN" altLang="en-US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电子教案</a:t>
            </a:r>
            <a:r>
              <a:rPr lang="en-US" altLang="zh-CN" b="1" dirty="0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——</a:t>
            </a:r>
            <a:r>
              <a:rPr lang="zh-CN" altLang="en-US" b="1" dirty="0">
                <a:solidFill>
                  <a:srgbClr val="0000FF"/>
                </a:solidFill>
                <a:latin typeface="华文行楷" pitchFamily="2" charset="-122"/>
                <a:ea typeface="华文行楷" pitchFamily="2" charset="-122"/>
              </a:rPr>
              <a:t>第四章 动量定理与守恒定律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FD54AE2-2748-407D-8507-A6B7345A14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11BDE36-185F-42EB-804F-2B4F980EAD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CEECF3EE-3DB3-4EA4-BF7E-AC9407DD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9925" y="6524625"/>
            <a:ext cx="2133600" cy="260350"/>
          </a:xfrm>
        </p:spPr>
        <p:txBody>
          <a:bodyPr/>
          <a:lstStyle>
            <a:lvl1pPr>
              <a:defRPr/>
            </a:lvl1pPr>
          </a:lstStyle>
          <a:p>
            <a:fld id="{DD5E4ABD-75E2-40B8-B26A-D2BE90F764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4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0984E5-6C9E-48C3-90C9-0787E18AE9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E8F67-4C36-476C-A8B3-7179DA7E2D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34E40-CE69-4D45-8116-ED4E45C339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847082-8D54-4C22-B4F2-CA190D5AD5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89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D99A9B-0A55-4FD5-83F1-27B96362A5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C7268-E003-4E48-8C19-F4BA373AA6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41A490-1267-42B3-99B0-19B2AEB770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262677-6FB4-433B-A003-41B8414453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649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69A2F65-F9A2-423E-A83C-3EC5949417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BD4A466-224D-4250-960C-38032927C0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1060" name="Rectangle 4">
            <a:extLst>
              <a:ext uri="{FF2B5EF4-FFF2-40B4-BE49-F238E27FC236}">
                <a16:creationId xmlns:a16="http://schemas.microsoft.com/office/drawing/2014/main" id="{8F6EF36C-46CA-4055-9F6D-5F740365792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1061" name="Rectangle 5">
            <a:extLst>
              <a:ext uri="{FF2B5EF4-FFF2-40B4-BE49-F238E27FC236}">
                <a16:creationId xmlns:a16="http://schemas.microsoft.com/office/drawing/2014/main" id="{A9D5C95E-C715-4E4B-ACE9-DB15E81A253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1062" name="Rectangle 6">
            <a:extLst>
              <a:ext uri="{FF2B5EF4-FFF2-40B4-BE49-F238E27FC236}">
                <a16:creationId xmlns:a16="http://schemas.microsoft.com/office/drawing/2014/main" id="{1360FE8B-4D7A-4CF7-AB24-8C6C102E6F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F4A7F35-3FAB-4A0B-B264-D86A97917B8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63" r:id="rId7"/>
    <p:sldLayoutId id="2147484158" r:id="rId8"/>
    <p:sldLayoutId id="2147484159" r:id="rId9"/>
    <p:sldLayoutId id="2147484160" r:id="rId10"/>
    <p:sldLayoutId id="2147484161" r:id="rId11"/>
    <p:sldLayoutId id="214748416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&#21160;&#30011;&#38598;&#38182;/04&#31532;&#22235;&#31456;/&#20869;&#21147;&#21644;&#22806;&#21147;.swf" TargetMode="External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4.wmf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3.wmf"/><Relationship Id="rId2" Type="http://schemas.openxmlformats.org/officeDocument/2006/relationships/image" Target="../media/image59.png"/><Relationship Id="rId16" Type="http://schemas.openxmlformats.org/officeDocument/2006/relationships/image" Target="../media/image72.wmf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49.jpe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22.png"/><Relationship Id="rId3" Type="http://schemas.openxmlformats.org/officeDocument/2006/relationships/image" Target="../media/image114.png"/><Relationship Id="rId7" Type="http://schemas.openxmlformats.org/officeDocument/2006/relationships/image" Target="../media/image118.wmf"/><Relationship Id="rId12" Type="http://schemas.openxmlformats.org/officeDocument/2006/relationships/image" Target="../media/image12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100.png"/><Relationship Id="rId14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wmf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hyperlink" Target="&#21160;&#30011;&#38598;&#38182;/04&#31532;&#22235;&#31456;/&#36136;&#24515;&#21442;&#32771;&#31995;.sw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wmf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wmf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4.wmf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wmf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wmf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11" Type="http://schemas.openxmlformats.org/officeDocument/2006/relationships/image" Target="../media/image196.gif"/><Relationship Id="rId5" Type="http://schemas.openxmlformats.org/officeDocument/2006/relationships/image" Target="../media/image190.png"/><Relationship Id="rId10" Type="http://schemas.openxmlformats.org/officeDocument/2006/relationships/image" Target="../media/image195.gif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20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49.jpeg"/><Relationship Id="rId7" Type="http://schemas.openxmlformats.org/officeDocument/2006/relationships/image" Target="../media/image22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9" Type="http://schemas.openxmlformats.org/officeDocument/2006/relationships/image" Target="../media/image2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5" Type="http://schemas.openxmlformats.org/officeDocument/2006/relationships/image" Target="../media/image236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hyperlink" Target="&#21160;&#30011;&#38598;&#38182;/04&#31532;&#22235;&#31456;/&#21021;&#24577;&#21644;&#26411;&#24577;.swf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jpeg"/><Relationship Id="rId5" Type="http://schemas.openxmlformats.org/officeDocument/2006/relationships/image" Target="../media/image251.png"/><Relationship Id="rId10" Type="http://schemas.openxmlformats.org/officeDocument/2006/relationships/image" Target="../media/image256.jpe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49.jpeg"/><Relationship Id="rId7" Type="http://schemas.openxmlformats.org/officeDocument/2006/relationships/image" Target="../media/image22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9" Type="http://schemas.openxmlformats.org/officeDocument/2006/relationships/image" Target="../media/image2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71.png"/><Relationship Id="rId7" Type="http://schemas.openxmlformats.org/officeDocument/2006/relationships/image" Target="../media/image27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hyperlink" Target="&#21160;&#30011;&#38598;&#38182;/04&#31532;&#22235;&#31456;/&#21407;&#23376;&#24377;&#29190;&#28856;.wmv" TargetMode="External"/><Relationship Id="rId11" Type="http://schemas.openxmlformats.org/officeDocument/2006/relationships/image" Target="../media/image277.png"/><Relationship Id="rId5" Type="http://schemas.openxmlformats.org/officeDocument/2006/relationships/image" Target="../media/image272.png"/><Relationship Id="rId10" Type="http://schemas.openxmlformats.org/officeDocument/2006/relationships/image" Target="../media/image276.png"/><Relationship Id="rId4" Type="http://schemas.openxmlformats.org/officeDocument/2006/relationships/hyperlink" Target="&#21160;&#30011;&#38598;&#38182;/04&#31532;&#22235;&#31456;/&#21488;&#29699;+&#28369;&#20912;.wmv" TargetMode="External"/><Relationship Id="rId9" Type="http://schemas.openxmlformats.org/officeDocument/2006/relationships/image" Target="../media/image2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5" Type="http://schemas.openxmlformats.org/officeDocument/2006/relationships/image" Target="../media/image30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3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9.wmf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wmf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65.png"/><Relationship Id="rId18" Type="http://schemas.openxmlformats.org/officeDocument/2006/relationships/image" Target="../media/image370.png"/><Relationship Id="rId3" Type="http://schemas.openxmlformats.org/officeDocument/2006/relationships/image" Target="../media/image356.png"/><Relationship Id="rId21" Type="http://schemas.openxmlformats.org/officeDocument/2006/relationships/image" Target="../media/image373.png"/><Relationship Id="rId7" Type="http://schemas.openxmlformats.org/officeDocument/2006/relationships/image" Target="../media/image359.png"/><Relationship Id="rId12" Type="http://schemas.openxmlformats.org/officeDocument/2006/relationships/image" Target="../media/image364.png"/><Relationship Id="rId17" Type="http://schemas.openxmlformats.org/officeDocument/2006/relationships/image" Target="../media/image369.png"/><Relationship Id="rId2" Type="http://schemas.openxmlformats.org/officeDocument/2006/relationships/image" Target="../media/image355.png"/><Relationship Id="rId16" Type="http://schemas.openxmlformats.org/officeDocument/2006/relationships/image" Target="../media/image368.png"/><Relationship Id="rId20" Type="http://schemas.openxmlformats.org/officeDocument/2006/relationships/image" Target="../media/image37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24" Type="http://schemas.openxmlformats.org/officeDocument/2006/relationships/image" Target="../media/image376.png"/><Relationship Id="rId5" Type="http://schemas.openxmlformats.org/officeDocument/2006/relationships/image" Target="../media/image347.png"/><Relationship Id="rId15" Type="http://schemas.openxmlformats.org/officeDocument/2006/relationships/image" Target="../media/image367.png"/><Relationship Id="rId23" Type="http://schemas.openxmlformats.org/officeDocument/2006/relationships/image" Target="../media/image375.png"/><Relationship Id="rId10" Type="http://schemas.openxmlformats.org/officeDocument/2006/relationships/image" Target="../media/image362.png"/><Relationship Id="rId19" Type="http://schemas.openxmlformats.org/officeDocument/2006/relationships/image" Target="../media/image371.png"/><Relationship Id="rId4" Type="http://schemas.openxmlformats.org/officeDocument/2006/relationships/image" Target="../media/image357.wmf"/><Relationship Id="rId9" Type="http://schemas.openxmlformats.org/officeDocument/2006/relationships/image" Target="../media/image361.png"/><Relationship Id="rId14" Type="http://schemas.openxmlformats.org/officeDocument/2006/relationships/image" Target="../media/image366.png"/><Relationship Id="rId22" Type="http://schemas.openxmlformats.org/officeDocument/2006/relationships/image" Target="../media/image37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wmf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386.png"/><Relationship Id="rId18" Type="http://schemas.openxmlformats.org/officeDocument/2006/relationships/image" Target="../media/image369.png"/><Relationship Id="rId26" Type="http://schemas.openxmlformats.org/officeDocument/2006/relationships/image" Target="../media/image392.png"/><Relationship Id="rId3" Type="http://schemas.openxmlformats.org/officeDocument/2006/relationships/image" Target="../media/image378.png"/><Relationship Id="rId21" Type="http://schemas.openxmlformats.org/officeDocument/2006/relationships/image" Target="../media/image373.png"/><Relationship Id="rId7" Type="http://schemas.openxmlformats.org/officeDocument/2006/relationships/image" Target="../media/image381.png"/><Relationship Id="rId12" Type="http://schemas.openxmlformats.org/officeDocument/2006/relationships/image" Target="../media/image385.png"/><Relationship Id="rId17" Type="http://schemas.openxmlformats.org/officeDocument/2006/relationships/image" Target="../media/image368.png"/><Relationship Id="rId25" Type="http://schemas.openxmlformats.org/officeDocument/2006/relationships/image" Target="../media/image370.png"/><Relationship Id="rId2" Type="http://schemas.openxmlformats.org/officeDocument/2006/relationships/image" Target="../media/image377.png"/><Relationship Id="rId16" Type="http://schemas.openxmlformats.org/officeDocument/2006/relationships/image" Target="../media/image357.wmf"/><Relationship Id="rId20" Type="http://schemas.openxmlformats.org/officeDocument/2006/relationships/image" Target="../media/image37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11" Type="http://schemas.openxmlformats.org/officeDocument/2006/relationships/image" Target="../media/image384.png"/><Relationship Id="rId24" Type="http://schemas.openxmlformats.org/officeDocument/2006/relationships/image" Target="../media/image391.png"/><Relationship Id="rId5" Type="http://schemas.openxmlformats.org/officeDocument/2006/relationships/image" Target="../media/image360.png"/><Relationship Id="rId15" Type="http://schemas.openxmlformats.org/officeDocument/2006/relationships/image" Target="../media/image388.png"/><Relationship Id="rId23" Type="http://schemas.openxmlformats.org/officeDocument/2006/relationships/image" Target="../media/image390.png"/><Relationship Id="rId10" Type="http://schemas.openxmlformats.org/officeDocument/2006/relationships/image" Target="../media/image359.png"/><Relationship Id="rId19" Type="http://schemas.openxmlformats.org/officeDocument/2006/relationships/image" Target="../media/image371.png"/><Relationship Id="rId4" Type="http://schemas.openxmlformats.org/officeDocument/2006/relationships/image" Target="../media/image379.png"/><Relationship Id="rId9" Type="http://schemas.openxmlformats.org/officeDocument/2006/relationships/image" Target="../media/image383.png"/><Relationship Id="rId14" Type="http://schemas.openxmlformats.org/officeDocument/2006/relationships/image" Target="../media/image387.png"/><Relationship Id="rId22" Type="http://schemas.openxmlformats.org/officeDocument/2006/relationships/image" Target="../media/image389.png"/><Relationship Id="rId27" Type="http://schemas.openxmlformats.org/officeDocument/2006/relationships/image" Target="../media/image39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8.png"/><Relationship Id="rId11" Type="http://schemas.openxmlformats.org/officeDocument/2006/relationships/image" Target="../media/image372.wmf"/><Relationship Id="rId5" Type="http://schemas.openxmlformats.org/officeDocument/2006/relationships/image" Target="../media/image397.png"/><Relationship Id="rId10" Type="http://schemas.openxmlformats.org/officeDocument/2006/relationships/image" Target="../media/image371.png"/><Relationship Id="rId4" Type="http://schemas.openxmlformats.org/officeDocument/2006/relationships/image" Target="../media/image396.png"/><Relationship Id="rId9" Type="http://schemas.openxmlformats.org/officeDocument/2006/relationships/image" Target="../media/image34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0.png"/><Relationship Id="rId4" Type="http://schemas.openxmlformats.org/officeDocument/2006/relationships/image" Target="../media/image4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13" Type="http://schemas.openxmlformats.org/officeDocument/2006/relationships/image" Target="../media/image413.png"/><Relationship Id="rId3" Type="http://schemas.openxmlformats.org/officeDocument/2006/relationships/image" Target="../media/image403.png"/><Relationship Id="rId7" Type="http://schemas.openxmlformats.org/officeDocument/2006/relationships/image" Target="../media/image407.png"/><Relationship Id="rId12" Type="http://schemas.openxmlformats.org/officeDocument/2006/relationships/image" Target="../media/image4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6.png"/><Relationship Id="rId11" Type="http://schemas.openxmlformats.org/officeDocument/2006/relationships/image" Target="../media/image411.png"/><Relationship Id="rId5" Type="http://schemas.openxmlformats.org/officeDocument/2006/relationships/image" Target="../media/image405.png"/><Relationship Id="rId15" Type="http://schemas.openxmlformats.org/officeDocument/2006/relationships/image" Target="../media/image415.png"/><Relationship Id="rId10" Type="http://schemas.openxmlformats.org/officeDocument/2006/relationships/image" Target="../media/image410.png"/><Relationship Id="rId4" Type="http://schemas.openxmlformats.org/officeDocument/2006/relationships/image" Target="../media/image404.png"/><Relationship Id="rId9" Type="http://schemas.openxmlformats.org/officeDocument/2006/relationships/image" Target="../media/image409.png"/><Relationship Id="rId14" Type="http://schemas.openxmlformats.org/officeDocument/2006/relationships/image" Target="../media/image41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2" Type="http://schemas.openxmlformats.org/officeDocument/2006/relationships/image" Target="../media/image41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420.png"/><Relationship Id="rId10" Type="http://schemas.openxmlformats.org/officeDocument/2006/relationships/image" Target="../media/image425.png"/><Relationship Id="rId4" Type="http://schemas.openxmlformats.org/officeDocument/2006/relationships/image" Target="../media/image419.png"/><Relationship Id="rId9" Type="http://schemas.openxmlformats.org/officeDocument/2006/relationships/image" Target="../media/image42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29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1">
            <a:extLst>
              <a:ext uri="{FF2B5EF4-FFF2-40B4-BE49-F238E27FC236}">
                <a16:creationId xmlns:a16="http://schemas.microsoft.com/office/drawing/2014/main" id="{6525B21F-FFBB-4538-99CC-52DC9A15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E4E4986-5CE3-4908-8E5E-EEAA648C8AF3}" type="slidenum">
              <a:rPr lang="en-US" altLang="zh-CN"/>
              <a:pPr eaLnBrk="1" hangingPunct="1"/>
              <a:t>1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5225F9-8969-4C11-BE7D-76079B4F4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34988"/>
            <a:ext cx="80645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AFD248-4919-49FD-9F77-73E89B772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69863"/>
            <a:ext cx="80660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27B283-D7ED-4F86-A18F-EA1BFDF07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67163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15CE03-2BDB-467F-BC36-843527FF8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882650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5DAEC0-846A-4500-9B51-75A752A3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273175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4DFF7A-022C-4E74-87D0-8F5AAAC35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322103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6F88EA-B550-4626-AFA0-CF925F57CD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051050"/>
            <a:ext cx="80660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20CC6B-9940-4E0A-971C-2D2DF2D212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42728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11DB1F-5F16-459A-B125-A20EEFC452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83368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C72885-5071-4BBB-82DD-FC0E5E6BF1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5141913"/>
            <a:ext cx="812641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3AF253-FE68-40CD-989C-F9B7E9722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613150"/>
            <a:ext cx="80645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A72B54-4847-44AF-8ACB-ED3F1B82D5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4003675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DC36D6-CFC0-4791-9FF8-220AF4AAD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4394200"/>
            <a:ext cx="812641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F777C0F-6A40-4C22-835F-A5C81ACB42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4775200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C0F9B28-B77C-4036-B51F-936093277C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5434013"/>
            <a:ext cx="8066087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73F02BA-F3A6-447D-B0BE-5B0E856427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5776913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20B3005-CB05-41F3-9A8A-981B633F9D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6170613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4F99153-EA0F-4DDE-ADE3-562B3B9543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6199188"/>
            <a:ext cx="3614737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77A1EAA7-C42A-4385-96F5-E9649FD717C6}"/>
              </a:ext>
            </a:extLst>
          </p:cNvPr>
          <p:cNvSpPr/>
          <p:nvPr/>
        </p:nvSpPr>
        <p:spPr>
          <a:xfrm>
            <a:off x="2214563" y="2051050"/>
            <a:ext cx="4733925" cy="466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B391974-FB57-4B9A-A4F8-2339DBCD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1196975"/>
            <a:ext cx="3668712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hlinkClick r:id="rId3" action="ppaction://hlinkfile"/>
            <a:extLst>
              <a:ext uri="{FF2B5EF4-FFF2-40B4-BE49-F238E27FC236}">
                <a16:creationId xmlns:a16="http://schemas.microsoft.com/office/drawing/2014/main" id="{3936EED8-9DE3-4747-9425-927994934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3660775"/>
            <a:ext cx="17859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灯片编号占位符 1">
            <a:extLst>
              <a:ext uri="{FF2B5EF4-FFF2-40B4-BE49-F238E27FC236}">
                <a16:creationId xmlns:a16="http://schemas.microsoft.com/office/drawing/2014/main" id="{98656FEE-0839-4BCF-99F1-B90DA258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F4649E5-08F7-4A66-84FB-77ADEC48ABA7}" type="slidenum">
              <a:rPr lang="en-US" altLang="zh-CN"/>
              <a:pPr eaLnBrk="1" hangingPunct="1"/>
              <a:t>10</a:t>
            </a:fld>
            <a:endParaRPr lang="en-US" altLang="zh-CN"/>
          </a:p>
        </p:txBody>
      </p:sp>
      <p:pic>
        <p:nvPicPr>
          <p:cNvPr id="3" name="图片 7">
            <a:extLst>
              <a:ext uri="{FF2B5EF4-FFF2-40B4-BE49-F238E27FC236}">
                <a16:creationId xmlns:a16="http://schemas.microsoft.com/office/drawing/2014/main" id="{AC53FBD0-1D5F-4744-BC25-250277B1A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5300663"/>
            <a:ext cx="6040438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6">
            <a:extLst>
              <a:ext uri="{FF2B5EF4-FFF2-40B4-BE49-F238E27FC236}">
                <a16:creationId xmlns:a16="http://schemas.microsoft.com/office/drawing/2014/main" id="{F4711BC2-07C3-466F-94E3-676F12555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508500"/>
            <a:ext cx="30527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5">
            <a:extLst>
              <a:ext uri="{FF2B5EF4-FFF2-40B4-BE49-F238E27FC236}">
                <a16:creationId xmlns:a16="http://schemas.microsoft.com/office/drawing/2014/main" id="{FDC81C9C-04D9-4FCF-8912-B441AF8F5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3319463"/>
            <a:ext cx="3376612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图片 4">
            <a:extLst>
              <a:ext uri="{FF2B5EF4-FFF2-40B4-BE49-F238E27FC236}">
                <a16:creationId xmlns:a16="http://schemas.microsoft.com/office/drawing/2014/main" id="{22E4140B-C2ED-4C8C-8E32-057FD4195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349500"/>
            <a:ext cx="33591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图片 3">
            <a:extLst>
              <a:ext uri="{FF2B5EF4-FFF2-40B4-BE49-F238E27FC236}">
                <a16:creationId xmlns:a16="http://schemas.microsoft.com/office/drawing/2014/main" id="{620BFB6A-D9D3-443B-8AB7-23872F7CD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268413"/>
            <a:ext cx="3365500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图片 2">
            <a:extLst>
              <a:ext uri="{FF2B5EF4-FFF2-40B4-BE49-F238E27FC236}">
                <a16:creationId xmlns:a16="http://schemas.microsoft.com/office/drawing/2014/main" id="{44892DEA-3A63-40C3-B5EC-FDAB0755C3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20713"/>
            <a:ext cx="46085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BF093EFC-0634-4ABF-97FD-DC0E0CC836D8}"/>
              </a:ext>
            </a:extLst>
          </p:cNvPr>
          <p:cNvSpPr/>
          <p:nvPr/>
        </p:nvSpPr>
        <p:spPr>
          <a:xfrm>
            <a:off x="6467475" y="1617663"/>
            <a:ext cx="1285875" cy="10080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rgbClr val="FF0000"/>
                </a:solidFill>
              </a:rPr>
              <a:t>0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C16D715-3AA0-4E67-860A-9824D65AAD56}"/>
              </a:ext>
            </a:extLst>
          </p:cNvPr>
          <p:cNvSpPr/>
          <p:nvPr/>
        </p:nvSpPr>
        <p:spPr>
          <a:xfrm>
            <a:off x="6315075" y="1958975"/>
            <a:ext cx="163513" cy="144463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086E28E-F612-4714-BC70-D5193B457088}"/>
              </a:ext>
            </a:extLst>
          </p:cNvPr>
          <p:cNvSpPr/>
          <p:nvPr/>
        </p:nvSpPr>
        <p:spPr>
          <a:xfrm>
            <a:off x="7629525" y="1730375"/>
            <a:ext cx="163513" cy="144463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3B38386-0694-4B02-9D54-2115CA771F85}"/>
              </a:ext>
            </a:extLst>
          </p:cNvPr>
          <p:cNvSpPr/>
          <p:nvPr/>
        </p:nvSpPr>
        <p:spPr>
          <a:xfrm>
            <a:off x="7096125" y="2619375"/>
            <a:ext cx="163513" cy="142875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2">
            <a:extLst>
              <a:ext uri="{FF2B5EF4-FFF2-40B4-BE49-F238E27FC236}">
                <a16:creationId xmlns:a16="http://schemas.microsoft.com/office/drawing/2014/main" id="{8A5B07F3-9980-419D-8C33-82062132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1528FB2-4EE3-4A1C-AAEA-36A4807947C4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  <p:pic>
        <p:nvPicPr>
          <p:cNvPr id="8195" name="图片 21">
            <a:extLst>
              <a:ext uri="{FF2B5EF4-FFF2-40B4-BE49-F238E27FC236}">
                <a16:creationId xmlns:a16="http://schemas.microsoft.com/office/drawing/2014/main" id="{9714055B-AF40-474C-AE6D-22E2B8A6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5597525"/>
            <a:ext cx="47466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图片 20">
            <a:extLst>
              <a:ext uri="{FF2B5EF4-FFF2-40B4-BE49-F238E27FC236}">
                <a16:creationId xmlns:a16="http://schemas.microsoft.com/office/drawing/2014/main" id="{95F45CAF-B7F7-443B-B164-958366ED9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4775200"/>
            <a:ext cx="3443288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图片 19">
            <a:extLst>
              <a:ext uri="{FF2B5EF4-FFF2-40B4-BE49-F238E27FC236}">
                <a16:creationId xmlns:a16="http://schemas.microsoft.com/office/drawing/2014/main" id="{2C8DE044-B8F9-4BD2-87F7-9810D80AB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4205288"/>
            <a:ext cx="371792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图片 18">
            <a:extLst>
              <a:ext uri="{FF2B5EF4-FFF2-40B4-BE49-F238E27FC236}">
                <a16:creationId xmlns:a16="http://schemas.microsoft.com/office/drawing/2014/main" id="{3BDCBCAA-4693-4C43-BEEB-7415C6545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5" y="3581400"/>
            <a:ext cx="13954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图片 16">
            <a:extLst>
              <a:ext uri="{FF2B5EF4-FFF2-40B4-BE49-F238E27FC236}">
                <a16:creationId xmlns:a16="http://schemas.microsoft.com/office/drawing/2014/main" id="{65B3ED81-8FA8-419C-92E1-DF9E05942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5689600"/>
            <a:ext cx="22256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图片 15">
            <a:extLst>
              <a:ext uri="{FF2B5EF4-FFF2-40B4-BE49-F238E27FC236}">
                <a16:creationId xmlns:a16="http://schemas.microsoft.com/office/drawing/2014/main" id="{55517D99-B6CD-4487-9BA2-3F13542AC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3916363"/>
            <a:ext cx="267493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图片 14">
            <a:extLst>
              <a:ext uri="{FF2B5EF4-FFF2-40B4-BE49-F238E27FC236}">
                <a16:creationId xmlns:a16="http://schemas.microsoft.com/office/drawing/2014/main" id="{07084841-5D7A-4179-9E69-6ECE145E45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4475163"/>
            <a:ext cx="18954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图片 13">
            <a:extLst>
              <a:ext uri="{FF2B5EF4-FFF2-40B4-BE49-F238E27FC236}">
                <a16:creationId xmlns:a16="http://schemas.microsoft.com/office/drawing/2014/main" id="{4EEF1002-9EC8-4CA4-A087-5CE60F7E2C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3246438"/>
            <a:ext cx="25606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图片 12">
            <a:extLst>
              <a:ext uri="{FF2B5EF4-FFF2-40B4-BE49-F238E27FC236}">
                <a16:creationId xmlns:a16="http://schemas.microsoft.com/office/drawing/2014/main" id="{E93B13BB-948E-47AF-BA9A-6AC37ED169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997075"/>
            <a:ext cx="35528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图片 11">
            <a:extLst>
              <a:ext uri="{FF2B5EF4-FFF2-40B4-BE49-F238E27FC236}">
                <a16:creationId xmlns:a16="http://schemas.microsoft.com/office/drawing/2014/main" id="{8A34EE06-324D-48E6-A757-7C778F7B2F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38" y="1133475"/>
            <a:ext cx="138271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图片 10">
            <a:extLst>
              <a:ext uri="{FF2B5EF4-FFF2-40B4-BE49-F238E27FC236}">
                <a16:creationId xmlns:a16="http://schemas.microsoft.com/office/drawing/2014/main" id="{0633B3A6-CA99-4374-9565-E95FDD637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38" y="2636838"/>
            <a:ext cx="1614487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6" name="图片 9">
            <a:extLst>
              <a:ext uri="{FF2B5EF4-FFF2-40B4-BE49-F238E27FC236}">
                <a16:creationId xmlns:a16="http://schemas.microsoft.com/office/drawing/2014/main" id="{071E5EC6-1459-492D-BD93-8DF24BCC62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277938"/>
            <a:ext cx="272415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图片 8">
            <a:extLst>
              <a:ext uri="{FF2B5EF4-FFF2-40B4-BE49-F238E27FC236}">
                <a16:creationId xmlns:a16="http://schemas.microsoft.com/office/drawing/2014/main" id="{3D1273DD-0283-4E1A-BA0B-F5C2EFA64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582613"/>
            <a:ext cx="49609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16" descr="u=2596101967,1078662701&amp;fm=51&amp;gp=0">
            <a:extLst>
              <a:ext uri="{FF2B5EF4-FFF2-40B4-BE49-F238E27FC236}">
                <a16:creationId xmlns:a16="http://schemas.microsoft.com/office/drawing/2014/main" id="{F3BB7904-2C98-4572-B6E4-5E3D7AFA5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635000"/>
            <a:ext cx="29527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AutoShape 19">
            <a:extLst>
              <a:ext uri="{FF2B5EF4-FFF2-40B4-BE49-F238E27FC236}">
                <a16:creationId xmlns:a16="http://schemas.microsoft.com/office/drawing/2014/main" id="{9D973645-67B6-4395-AC60-1C4401399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475" y="2940050"/>
            <a:ext cx="576263" cy="287338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" name="AutoShape 20">
            <a:extLst>
              <a:ext uri="{FF2B5EF4-FFF2-40B4-BE49-F238E27FC236}">
                <a16:creationId xmlns:a16="http://schemas.microsoft.com/office/drawing/2014/main" id="{DEBB6D96-FA4F-445A-B990-B10717739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1975" y="2940050"/>
            <a:ext cx="576263" cy="287338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" name="AutoShape 31">
            <a:extLst>
              <a:ext uri="{FF2B5EF4-FFF2-40B4-BE49-F238E27FC236}">
                <a16:creationId xmlns:a16="http://schemas.microsoft.com/office/drawing/2014/main" id="{1A47BBC9-63DD-46C3-8AE5-26AA79476F2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534275" y="1498600"/>
            <a:ext cx="287338" cy="144463"/>
          </a:xfrm>
          <a:prstGeom prst="righ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" name="AutoShape 32">
            <a:extLst>
              <a:ext uri="{FF2B5EF4-FFF2-40B4-BE49-F238E27FC236}">
                <a16:creationId xmlns:a16="http://schemas.microsoft.com/office/drawing/2014/main" id="{12BB66E6-6171-45FA-8AA8-76310C572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0" y="1498600"/>
            <a:ext cx="287338" cy="144463"/>
          </a:xfrm>
          <a:prstGeom prst="lef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" name="AutoShape 43">
            <a:extLst>
              <a:ext uri="{FF2B5EF4-FFF2-40B4-BE49-F238E27FC236}">
                <a16:creationId xmlns:a16="http://schemas.microsoft.com/office/drawing/2014/main" id="{24AA8149-D4FC-4E1D-9E38-A68FE5C1D63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605713" y="2146300"/>
            <a:ext cx="287337" cy="144463"/>
          </a:xfrm>
          <a:prstGeom prst="righ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AutoShape 44">
            <a:extLst>
              <a:ext uri="{FF2B5EF4-FFF2-40B4-BE49-F238E27FC236}">
                <a16:creationId xmlns:a16="http://schemas.microsoft.com/office/drawing/2014/main" id="{8D927D08-D8B0-42E8-B586-33B5043F2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146300"/>
            <a:ext cx="287337" cy="144463"/>
          </a:xfrm>
          <a:prstGeom prst="lef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" name="Group 52">
            <a:extLst>
              <a:ext uri="{FF2B5EF4-FFF2-40B4-BE49-F238E27FC236}">
                <a16:creationId xmlns:a16="http://schemas.microsoft.com/office/drawing/2014/main" id="{E5FE09D7-FFB9-4614-A4D8-E07B4E83D8C3}"/>
              </a:ext>
            </a:extLst>
          </p:cNvPr>
          <p:cNvGrpSpPr>
            <a:grpSpLocks/>
          </p:cNvGrpSpPr>
          <p:nvPr/>
        </p:nvGrpSpPr>
        <p:grpSpPr bwMode="auto">
          <a:xfrm>
            <a:off x="7750175" y="2940050"/>
            <a:ext cx="288925" cy="287338"/>
            <a:chOff x="4468" y="2704"/>
            <a:chExt cx="272" cy="272"/>
          </a:xfrm>
        </p:grpSpPr>
        <p:sp>
          <p:nvSpPr>
            <p:cNvPr id="13345" name="Line 50">
              <a:extLst>
                <a:ext uri="{FF2B5EF4-FFF2-40B4-BE49-F238E27FC236}">
                  <a16:creationId xmlns:a16="http://schemas.microsoft.com/office/drawing/2014/main" id="{F0DE33B9-795F-45C4-ACB3-C3A0461D8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2840"/>
              <a:ext cx="272" cy="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346" name="Line 51">
              <a:extLst>
                <a:ext uri="{FF2B5EF4-FFF2-40B4-BE49-F238E27FC236}">
                  <a16:creationId xmlns:a16="http://schemas.microsoft.com/office/drawing/2014/main" id="{364F112C-42EB-45BD-BA9B-8476D2609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2704"/>
              <a:ext cx="0" cy="272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65" name="Object 53">
            <a:extLst>
              <a:ext uri="{FF2B5EF4-FFF2-40B4-BE49-F238E27FC236}">
                <a16:creationId xmlns:a16="http://schemas.microsoft.com/office/drawing/2014/main" id="{3663FC56-CF2C-43AB-BD5C-279368C5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50" y="2795588"/>
            <a:ext cx="609600" cy="587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Oval 54">
            <a:extLst>
              <a:ext uri="{FF2B5EF4-FFF2-40B4-BE49-F238E27FC236}">
                <a16:creationId xmlns:a16="http://schemas.microsoft.com/office/drawing/2014/main" id="{D2BAF128-24CA-4916-8FF0-E9114DFE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313" y="1066800"/>
            <a:ext cx="2735262" cy="1944688"/>
          </a:xfrm>
          <a:prstGeom prst="ellipse">
            <a:avLst/>
          </a:prstGeom>
          <a:noFill/>
          <a:ln w="381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" name="AutoShape 55">
            <a:extLst>
              <a:ext uri="{FF2B5EF4-FFF2-40B4-BE49-F238E27FC236}">
                <a16:creationId xmlns:a16="http://schemas.microsoft.com/office/drawing/2014/main" id="{5A8FD889-59CB-4340-910C-C237257CF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13" y="1930400"/>
            <a:ext cx="863600" cy="288925"/>
          </a:xfrm>
          <a:prstGeom prst="leftArrow">
            <a:avLst>
              <a:gd name="adj1" fmla="val 50000"/>
              <a:gd name="adj2" fmla="val 87235"/>
            </a:avLst>
          </a:prstGeom>
          <a:solidFill>
            <a:srgbClr val="CC00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68" name="Object 56">
            <a:extLst>
              <a:ext uri="{FF2B5EF4-FFF2-40B4-BE49-F238E27FC236}">
                <a16:creationId xmlns:a16="http://schemas.microsoft.com/office/drawing/2014/main" id="{F5D9DF26-80F0-4461-A387-7AA2E5B9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38" y="635000"/>
            <a:ext cx="307975" cy="431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Object 57">
            <a:extLst>
              <a:ext uri="{FF2B5EF4-FFF2-40B4-BE49-F238E27FC236}">
                <a16:creationId xmlns:a16="http://schemas.microsoft.com/office/drawing/2014/main" id="{635BBBA2-AE05-4954-BB8D-A4E12F69F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1770063"/>
            <a:ext cx="438150" cy="6080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AutoShape 58">
            <a:extLst>
              <a:ext uri="{FF2B5EF4-FFF2-40B4-BE49-F238E27FC236}">
                <a16:creationId xmlns:a16="http://schemas.microsoft.com/office/drawing/2014/main" id="{103DF456-5FC9-4C36-94D5-DB74A64B2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38" y="635000"/>
            <a:ext cx="503237" cy="7921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直角上箭头 70">
            <a:extLst>
              <a:ext uri="{FF2B5EF4-FFF2-40B4-BE49-F238E27FC236}">
                <a16:creationId xmlns:a16="http://schemas.microsoft.com/office/drawing/2014/main" id="{0894DE1D-3B44-4A4B-9B50-8BCB8BC0FB90}"/>
              </a:ext>
            </a:extLst>
          </p:cNvPr>
          <p:cNvSpPr/>
          <p:nvPr/>
        </p:nvSpPr>
        <p:spPr bwMode="auto">
          <a:xfrm>
            <a:off x="5013771" y="2435377"/>
            <a:ext cx="936104" cy="783400"/>
          </a:xfrm>
          <a:prstGeom prst="bentUpArrow">
            <a:avLst/>
          </a:prstGeom>
          <a:solidFill>
            <a:srgbClr val="FFC0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8223" name="图片 17">
            <a:extLst>
              <a:ext uri="{FF2B5EF4-FFF2-40B4-BE49-F238E27FC236}">
                <a16:creationId xmlns:a16="http://schemas.microsoft.com/office/drawing/2014/main" id="{19B717B6-F692-433C-8D23-292466D1FA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5135563"/>
            <a:ext cx="280352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2BE0E52-0E25-4432-B30C-63B086AB7C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5486400"/>
            <a:ext cx="3389312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6" grpId="0" animBg="1"/>
      <p:bldP spid="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9">
            <a:extLst>
              <a:ext uri="{FF2B5EF4-FFF2-40B4-BE49-F238E27FC236}">
                <a16:creationId xmlns:a16="http://schemas.microsoft.com/office/drawing/2014/main" id="{5CE4F58F-F191-4B7C-BF08-F3F8A96C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6625759-2CCC-44B1-B14F-D34E064CC502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D65D27A-32D4-48DF-9F7A-65C48E3E5779}"/>
              </a:ext>
            </a:extLst>
          </p:cNvPr>
          <p:cNvSpPr/>
          <p:nvPr/>
        </p:nvSpPr>
        <p:spPr>
          <a:xfrm>
            <a:off x="4438650" y="3455988"/>
            <a:ext cx="3876675" cy="7905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pic>
        <p:nvPicPr>
          <p:cNvPr id="9220" name="图片 11">
            <a:extLst>
              <a:ext uri="{FF2B5EF4-FFF2-40B4-BE49-F238E27FC236}">
                <a16:creationId xmlns:a16="http://schemas.microsoft.com/office/drawing/2014/main" id="{B1311016-8C31-4526-ADB7-F41BC712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06925"/>
            <a:ext cx="36083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图片 12">
            <a:extLst>
              <a:ext uri="{FF2B5EF4-FFF2-40B4-BE49-F238E27FC236}">
                <a16:creationId xmlns:a16="http://schemas.microsoft.com/office/drawing/2014/main" id="{BA466307-732B-44ED-A79B-2B0AD6F0B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73463"/>
            <a:ext cx="3608388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13">
            <a:extLst>
              <a:ext uri="{FF2B5EF4-FFF2-40B4-BE49-F238E27FC236}">
                <a16:creationId xmlns:a16="http://schemas.microsoft.com/office/drawing/2014/main" id="{5B574C4B-545A-42D6-A291-BE904256B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30438"/>
            <a:ext cx="3608388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图片 14">
            <a:extLst>
              <a:ext uri="{FF2B5EF4-FFF2-40B4-BE49-F238E27FC236}">
                <a16:creationId xmlns:a16="http://schemas.microsoft.com/office/drawing/2014/main" id="{51608B4C-6E34-4A3D-A452-B17005AC6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525838"/>
            <a:ext cx="27257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图片 15">
            <a:extLst>
              <a:ext uri="{FF2B5EF4-FFF2-40B4-BE49-F238E27FC236}">
                <a16:creationId xmlns:a16="http://schemas.microsoft.com/office/drawing/2014/main" id="{9EDC883B-0283-40CB-83FB-0391A894A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692150"/>
            <a:ext cx="337185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AutoShape 32">
            <a:extLst>
              <a:ext uri="{FF2B5EF4-FFF2-40B4-BE49-F238E27FC236}">
                <a16:creationId xmlns:a16="http://schemas.microsoft.com/office/drawing/2014/main" id="{60410FE5-0ECB-4968-8124-ECBD6B84DFA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11500" y="2551113"/>
            <a:ext cx="1474788" cy="1295400"/>
          </a:xfrm>
          <a:prstGeom prst="bentConnector3">
            <a:avLst>
              <a:gd name="adj1" fmla="val 4994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33">
            <a:extLst>
              <a:ext uri="{FF2B5EF4-FFF2-40B4-BE49-F238E27FC236}">
                <a16:creationId xmlns:a16="http://schemas.microsoft.com/office/drawing/2014/main" id="{E9BAEF02-88FF-4E82-891C-2CAA020269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8800" y="3844925"/>
            <a:ext cx="1500188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34">
            <a:extLst>
              <a:ext uri="{FF2B5EF4-FFF2-40B4-BE49-F238E27FC236}">
                <a16:creationId xmlns:a16="http://schemas.microsoft.com/office/drawing/2014/main" id="{3C57C2C8-5E06-4368-8CF5-17E7205C7B2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8800" y="3844925"/>
            <a:ext cx="1497013" cy="10795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7" name="Picture 5" descr="图4">
            <a:extLst>
              <a:ext uri="{FF2B5EF4-FFF2-40B4-BE49-F238E27FC236}">
                <a16:creationId xmlns:a16="http://schemas.microsoft.com/office/drawing/2014/main" id="{21794F75-0F13-4835-B568-ACD38B9D0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3"/>
          <a:stretch>
            <a:fillRect/>
          </a:stretch>
        </p:blipFill>
        <p:spPr bwMode="auto">
          <a:xfrm>
            <a:off x="5927725" y="4584700"/>
            <a:ext cx="29527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灯片编号占位符 1">
            <a:extLst>
              <a:ext uri="{FF2B5EF4-FFF2-40B4-BE49-F238E27FC236}">
                <a16:creationId xmlns:a16="http://schemas.microsoft.com/office/drawing/2014/main" id="{72399AFA-D748-4613-9335-4CFC38FF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5CC0223-4511-4553-9559-BEF6650716CA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  <p:pic>
        <p:nvPicPr>
          <p:cNvPr id="10246" name="图片 22">
            <a:extLst>
              <a:ext uri="{FF2B5EF4-FFF2-40B4-BE49-F238E27FC236}">
                <a16:creationId xmlns:a16="http://schemas.microsoft.com/office/drawing/2014/main" id="{AF11D2FA-9FE5-4EC2-A3D6-5CBA67948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5815013"/>
            <a:ext cx="1573213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21">
            <a:extLst>
              <a:ext uri="{FF2B5EF4-FFF2-40B4-BE49-F238E27FC236}">
                <a16:creationId xmlns:a16="http://schemas.microsoft.com/office/drawing/2014/main" id="{1A13B5E6-6F11-4586-9E6F-AAA1DB98A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757863"/>
            <a:ext cx="1397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图片 20">
            <a:extLst>
              <a:ext uri="{FF2B5EF4-FFF2-40B4-BE49-F238E27FC236}">
                <a16:creationId xmlns:a16="http://schemas.microsoft.com/office/drawing/2014/main" id="{3DA10A49-0C21-4302-8100-2FBC1FCC9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4940300"/>
            <a:ext cx="2297113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图片 13">
            <a:extLst>
              <a:ext uri="{FF2B5EF4-FFF2-40B4-BE49-F238E27FC236}">
                <a16:creationId xmlns:a16="http://schemas.microsoft.com/office/drawing/2014/main" id="{18A654BD-6326-4CC8-8487-AADAD13B4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894263"/>
            <a:ext cx="1397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图片 12">
            <a:extLst>
              <a:ext uri="{FF2B5EF4-FFF2-40B4-BE49-F238E27FC236}">
                <a16:creationId xmlns:a16="http://schemas.microsoft.com/office/drawing/2014/main" id="{D86042B8-3AA8-4330-A73A-B87AE4D3C9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495675"/>
            <a:ext cx="2262187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图片 11">
            <a:extLst>
              <a:ext uri="{FF2B5EF4-FFF2-40B4-BE49-F238E27FC236}">
                <a16:creationId xmlns:a16="http://schemas.microsoft.com/office/drawing/2014/main" id="{ADA04C55-DDF0-4FB7-9744-DF3FAB1980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3475038"/>
            <a:ext cx="3078163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图片 10">
            <a:extLst>
              <a:ext uri="{FF2B5EF4-FFF2-40B4-BE49-F238E27FC236}">
                <a16:creationId xmlns:a16="http://schemas.microsoft.com/office/drawing/2014/main" id="{0F6A71E0-B7D0-4BF6-B44E-FDF30CF3C0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3946525"/>
            <a:ext cx="20605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图片 9">
            <a:extLst>
              <a:ext uri="{FF2B5EF4-FFF2-40B4-BE49-F238E27FC236}">
                <a16:creationId xmlns:a16="http://schemas.microsoft.com/office/drawing/2014/main" id="{604240A4-0F3D-4D05-9C30-0FD4D61ACE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2166938"/>
            <a:ext cx="19621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图片 7">
            <a:extLst>
              <a:ext uri="{FF2B5EF4-FFF2-40B4-BE49-F238E27FC236}">
                <a16:creationId xmlns:a16="http://schemas.microsoft.com/office/drawing/2014/main" id="{2A06A5A2-0B4D-44F4-96C7-F24ECEDB3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628900"/>
            <a:ext cx="16764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图片 6">
            <a:extLst>
              <a:ext uri="{FF2B5EF4-FFF2-40B4-BE49-F238E27FC236}">
                <a16:creationId xmlns:a16="http://schemas.microsoft.com/office/drawing/2014/main" id="{ACE9064A-7200-4794-8BB2-A312F3662A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920750"/>
            <a:ext cx="68754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图片 5">
            <a:extLst>
              <a:ext uri="{FF2B5EF4-FFF2-40B4-BE49-F238E27FC236}">
                <a16:creationId xmlns:a16="http://schemas.microsoft.com/office/drawing/2014/main" id="{0E77F781-AA12-492B-BE81-60E9ED39EE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333375"/>
            <a:ext cx="32908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62ADC289-9516-4EA6-A53F-ED120D81E43D}"/>
              </a:ext>
            </a:extLst>
          </p:cNvPr>
          <p:cNvCxnSpPr/>
          <p:nvPr/>
        </p:nvCxnSpPr>
        <p:spPr>
          <a:xfrm flipV="1">
            <a:off x="6359525" y="5156200"/>
            <a:ext cx="742950" cy="78105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B8B1818-E531-44CA-B478-6A70209E7111}"/>
              </a:ext>
            </a:extLst>
          </p:cNvPr>
          <p:cNvCxnSpPr/>
          <p:nvPr/>
        </p:nvCxnSpPr>
        <p:spPr>
          <a:xfrm flipH="1" flipV="1">
            <a:off x="7213600" y="5156200"/>
            <a:ext cx="677863" cy="781050"/>
          </a:xfrm>
          <a:prstGeom prst="straightConnector1">
            <a:avLst/>
          </a:prstGeom>
          <a:ln w="38100">
            <a:solidFill>
              <a:srgbClr val="CC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EA7D2508-4641-468E-88C6-731A18BA297A}"/>
              </a:ext>
            </a:extLst>
          </p:cNvPr>
          <p:cNvSpPr/>
          <p:nvPr/>
        </p:nvSpPr>
        <p:spPr>
          <a:xfrm>
            <a:off x="7016750" y="4760913"/>
            <a:ext cx="163513" cy="144462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7A59358-8FCF-421D-BF22-C7C61211397C}"/>
              </a:ext>
            </a:extLst>
          </p:cNvPr>
          <p:cNvCxnSpPr/>
          <p:nvPr/>
        </p:nvCxnSpPr>
        <p:spPr>
          <a:xfrm flipH="1" flipV="1">
            <a:off x="7065963" y="4852988"/>
            <a:ext cx="31750" cy="32226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6CFB255-2938-4999-9F0B-D7FC04EC355F}"/>
              </a:ext>
            </a:extLst>
          </p:cNvPr>
          <p:cNvCxnSpPr/>
          <p:nvPr/>
        </p:nvCxnSpPr>
        <p:spPr>
          <a:xfrm flipH="1" flipV="1">
            <a:off x="7134225" y="4845050"/>
            <a:ext cx="77788" cy="328613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22">
            <a:extLst>
              <a:ext uri="{FF2B5EF4-FFF2-40B4-BE49-F238E27FC236}">
                <a16:creationId xmlns:a16="http://schemas.microsoft.com/office/drawing/2014/main" id="{C96EAA22-00DC-4C99-B372-8A5BAC83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1514475"/>
            <a:ext cx="157321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627625-79D0-457F-AE6A-517A6A291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525" y="1447800"/>
            <a:ext cx="719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rgbClr val="FF0000"/>
                </a:solidFill>
              </a:rPr>
              <a:t>?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pic>
        <p:nvPicPr>
          <p:cNvPr id="41" name="图片 7">
            <a:extLst>
              <a:ext uri="{FF2B5EF4-FFF2-40B4-BE49-F238E27FC236}">
                <a16:creationId xmlns:a16="http://schemas.microsoft.com/office/drawing/2014/main" id="{A0F50577-331D-4657-A0F7-B4A88E4AA4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628775"/>
            <a:ext cx="16764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10">
            <a:extLst>
              <a:ext uri="{FF2B5EF4-FFF2-40B4-BE49-F238E27FC236}">
                <a16:creationId xmlns:a16="http://schemas.microsoft.com/office/drawing/2014/main" id="{9E84F517-5F0E-4E20-9B1B-EBF46E315F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595438"/>
            <a:ext cx="20605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4958DEE-1CD1-4DF2-8BE2-49DDCF83D054}"/>
              </a:ext>
            </a:extLst>
          </p:cNvPr>
          <p:cNvCxnSpPr/>
          <p:nvPr/>
        </p:nvCxnSpPr>
        <p:spPr>
          <a:xfrm flipV="1">
            <a:off x="6361113" y="4895850"/>
            <a:ext cx="701675" cy="104775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DC8E8F8-4FD9-425A-8C03-AF22C9047E62}"/>
              </a:ext>
            </a:extLst>
          </p:cNvPr>
          <p:cNvCxnSpPr>
            <a:endCxn id="32" idx="5"/>
          </p:cNvCxnSpPr>
          <p:nvPr/>
        </p:nvCxnSpPr>
        <p:spPr>
          <a:xfrm flipH="1" flipV="1">
            <a:off x="7156450" y="4884738"/>
            <a:ext cx="735013" cy="1046162"/>
          </a:xfrm>
          <a:prstGeom prst="straightConnector1">
            <a:avLst/>
          </a:prstGeom>
          <a:ln w="19050">
            <a:solidFill>
              <a:srgbClr val="CC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8" name="Picture 20">
            <a:extLst>
              <a:ext uri="{FF2B5EF4-FFF2-40B4-BE49-F238E27FC236}">
                <a16:creationId xmlns:a16="http://schemas.microsoft.com/office/drawing/2014/main" id="{0E782B84-84E8-4BE3-9EE4-F1BB9CC7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133600"/>
            <a:ext cx="958850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9" name="Picture 21">
            <a:extLst>
              <a:ext uri="{FF2B5EF4-FFF2-40B4-BE49-F238E27FC236}">
                <a16:creationId xmlns:a16="http://schemas.microsoft.com/office/drawing/2014/main" id="{1124D77D-7E22-4A21-B526-9CF86D86B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305050"/>
            <a:ext cx="14478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椭圆 52">
            <a:extLst>
              <a:ext uri="{FF2B5EF4-FFF2-40B4-BE49-F238E27FC236}">
                <a16:creationId xmlns:a16="http://schemas.microsoft.com/office/drawing/2014/main" id="{6303B5FE-7307-4FD8-9956-6E0D10C1682B}"/>
              </a:ext>
            </a:extLst>
          </p:cNvPr>
          <p:cNvSpPr/>
          <p:nvPr/>
        </p:nvSpPr>
        <p:spPr>
          <a:xfrm>
            <a:off x="1874838" y="2447925"/>
            <a:ext cx="354012" cy="7905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0C713D31-C327-4927-BBD3-49FDD34FC3B1}"/>
              </a:ext>
            </a:extLst>
          </p:cNvPr>
          <p:cNvSpPr/>
          <p:nvPr/>
        </p:nvSpPr>
        <p:spPr>
          <a:xfrm>
            <a:off x="1347788" y="2447925"/>
            <a:ext cx="354012" cy="7905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D5BB621-C201-41B0-BAFC-23E0005A40CF}"/>
              </a:ext>
            </a:extLst>
          </p:cNvPr>
          <p:cNvSpPr/>
          <p:nvPr/>
        </p:nvSpPr>
        <p:spPr>
          <a:xfrm>
            <a:off x="5707063" y="2093913"/>
            <a:ext cx="881062" cy="749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A0E1DF9-DFFB-4CF6-8022-6949FDAD6537}"/>
              </a:ext>
            </a:extLst>
          </p:cNvPr>
          <p:cNvSpPr/>
          <p:nvPr/>
        </p:nvSpPr>
        <p:spPr>
          <a:xfrm>
            <a:off x="6926263" y="3322638"/>
            <a:ext cx="981075" cy="7524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39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3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  <p:bldP spid="53" grpId="0" animBg="1"/>
      <p:bldP spid="54" grpId="0" animBg="1"/>
      <p:bldP spid="55" grpId="0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1">
            <a:extLst>
              <a:ext uri="{FF2B5EF4-FFF2-40B4-BE49-F238E27FC236}">
                <a16:creationId xmlns:a16="http://schemas.microsoft.com/office/drawing/2014/main" id="{59644455-1073-42B9-A7B6-0AF170D7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EBD882F-B127-4718-A42A-19074D59C030}" type="slidenum">
              <a:rPr lang="en-US" altLang="zh-CN"/>
              <a:pPr eaLnBrk="1" hangingPunct="1"/>
              <a:t>14</a:t>
            </a:fld>
            <a:endParaRPr lang="en-US" altLang="zh-CN"/>
          </a:p>
        </p:txBody>
      </p:sp>
      <p:pic>
        <p:nvPicPr>
          <p:cNvPr id="11267" name="图片 5">
            <a:extLst>
              <a:ext uri="{FF2B5EF4-FFF2-40B4-BE49-F238E27FC236}">
                <a16:creationId xmlns:a16="http://schemas.microsoft.com/office/drawing/2014/main" id="{346FC5BD-95BC-4A1F-856A-CCD6B1F6B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5013325"/>
            <a:ext cx="5211763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4">
            <a:extLst>
              <a:ext uri="{FF2B5EF4-FFF2-40B4-BE49-F238E27FC236}">
                <a16:creationId xmlns:a16="http://schemas.microsoft.com/office/drawing/2014/main" id="{7E190FFC-49D9-4F53-82F3-75F6338CB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933825"/>
            <a:ext cx="48148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3">
            <a:extLst>
              <a:ext uri="{FF2B5EF4-FFF2-40B4-BE49-F238E27FC236}">
                <a16:creationId xmlns:a16="http://schemas.microsoft.com/office/drawing/2014/main" id="{FF50399D-1F1A-4B8A-9294-9163E7046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235200"/>
            <a:ext cx="1700213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2">
            <a:extLst>
              <a:ext uri="{FF2B5EF4-FFF2-40B4-BE49-F238E27FC236}">
                <a16:creationId xmlns:a16="http://schemas.microsoft.com/office/drawing/2014/main" id="{4A85BAA9-1476-4033-8A23-512598392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484313"/>
            <a:ext cx="3810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图片 1">
            <a:extLst>
              <a:ext uri="{FF2B5EF4-FFF2-40B4-BE49-F238E27FC236}">
                <a16:creationId xmlns:a16="http://schemas.microsoft.com/office/drawing/2014/main" id="{446AAAA1-8A6E-4DCE-936C-A53749890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92150"/>
            <a:ext cx="2833687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FF650FA0-41B4-4FA2-80FE-93EE2727E286}"/>
              </a:ext>
            </a:extLst>
          </p:cNvPr>
          <p:cNvSpPr/>
          <p:nvPr/>
        </p:nvSpPr>
        <p:spPr bwMode="auto">
          <a:xfrm>
            <a:off x="5940425" y="1574800"/>
            <a:ext cx="144463" cy="1444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8BB6647-9CF5-4E94-B2EC-FE65A73C8B39}"/>
              </a:ext>
            </a:extLst>
          </p:cNvPr>
          <p:cNvSpPr/>
          <p:nvPr/>
        </p:nvSpPr>
        <p:spPr bwMode="auto">
          <a:xfrm>
            <a:off x="7813675" y="1570038"/>
            <a:ext cx="142875" cy="1444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2AA85AB-1C2C-4576-8C82-E4544C0DC07A}"/>
              </a:ext>
            </a:extLst>
          </p:cNvPr>
          <p:cNvCxnSpPr/>
          <p:nvPr/>
        </p:nvCxnSpPr>
        <p:spPr>
          <a:xfrm>
            <a:off x="6008688" y="1651000"/>
            <a:ext cx="2879725" cy="0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4DD9C47D-EED8-4C69-A87C-BF8F49535B6A}"/>
              </a:ext>
            </a:extLst>
          </p:cNvPr>
          <p:cNvSpPr/>
          <p:nvPr/>
        </p:nvSpPr>
        <p:spPr bwMode="auto">
          <a:xfrm>
            <a:off x="6951663" y="1581150"/>
            <a:ext cx="66675" cy="119063"/>
          </a:xfrm>
          <a:prstGeom prst="ellipse">
            <a:avLst/>
          </a:prstGeom>
          <a:solidFill>
            <a:srgbClr val="CC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3329" name="Picture 17">
            <a:extLst>
              <a:ext uri="{FF2B5EF4-FFF2-40B4-BE49-F238E27FC236}">
                <a16:creationId xmlns:a16="http://schemas.microsoft.com/office/drawing/2014/main" id="{7E213194-C811-4675-BBF0-129D69233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1158875"/>
            <a:ext cx="53340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634EFA59-DF3A-427E-98D9-89587162E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158875"/>
            <a:ext cx="576263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1" name="Picture 19">
            <a:extLst>
              <a:ext uri="{FF2B5EF4-FFF2-40B4-BE49-F238E27FC236}">
                <a16:creationId xmlns:a16="http://schemas.microsoft.com/office/drawing/2014/main" id="{26E899C1-94CA-4DAB-AD12-3F112266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760538"/>
            <a:ext cx="5556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2" name="Picture 20">
            <a:extLst>
              <a:ext uri="{FF2B5EF4-FFF2-40B4-BE49-F238E27FC236}">
                <a16:creationId xmlns:a16="http://schemas.microsoft.com/office/drawing/2014/main" id="{96347DC0-7F3A-4A94-976B-FDE80294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1760538"/>
            <a:ext cx="58261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3" name="Picture 21">
            <a:extLst>
              <a:ext uri="{FF2B5EF4-FFF2-40B4-BE49-F238E27FC236}">
                <a16:creationId xmlns:a16="http://schemas.microsoft.com/office/drawing/2014/main" id="{36A877D6-7167-45A4-BBAE-14299931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75" y="1744663"/>
            <a:ext cx="477838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4" name="Picture 22">
            <a:extLst>
              <a:ext uri="{FF2B5EF4-FFF2-40B4-BE49-F238E27FC236}">
                <a16:creationId xmlns:a16="http://schemas.microsoft.com/office/drawing/2014/main" id="{6FEE156D-E6E5-4C46-B0A7-32AA9AED6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2324100"/>
            <a:ext cx="24733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5" name="Picture 23">
            <a:extLst>
              <a:ext uri="{FF2B5EF4-FFF2-40B4-BE49-F238E27FC236}">
                <a16:creationId xmlns:a16="http://schemas.microsoft.com/office/drawing/2014/main" id="{4220D929-0DCF-4363-A37B-CB147A74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013" y="2354263"/>
            <a:ext cx="1392237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8" name="Picture 26">
            <a:extLst>
              <a:ext uri="{FF2B5EF4-FFF2-40B4-BE49-F238E27FC236}">
                <a16:creationId xmlns:a16="http://schemas.microsoft.com/office/drawing/2014/main" id="{FC8667B8-A6B4-4BDC-88B7-E19515CE5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3360738"/>
            <a:ext cx="180022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9" name="Picture 27">
            <a:extLst>
              <a:ext uri="{FF2B5EF4-FFF2-40B4-BE49-F238E27FC236}">
                <a16:creationId xmlns:a16="http://schemas.microsoft.com/office/drawing/2014/main" id="{C1505BDC-053F-48DA-8BF8-C3A7BEB11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13" y="3321050"/>
            <a:ext cx="13874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0" name="Picture 28">
            <a:extLst>
              <a:ext uri="{FF2B5EF4-FFF2-40B4-BE49-F238E27FC236}">
                <a16:creationId xmlns:a16="http://schemas.microsoft.com/office/drawing/2014/main" id="{C91D8D7A-E012-4B61-8025-E061F366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1131888"/>
            <a:ext cx="4000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1" name="Picture 29">
            <a:extLst>
              <a:ext uri="{FF2B5EF4-FFF2-40B4-BE49-F238E27FC236}">
                <a16:creationId xmlns:a16="http://schemas.microsoft.com/office/drawing/2014/main" id="{EE2A665B-00B0-421A-AFF8-1ECD3503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13" y="444500"/>
            <a:ext cx="3538537" cy="59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3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3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3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3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3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3">
            <a:extLst>
              <a:ext uri="{FF2B5EF4-FFF2-40B4-BE49-F238E27FC236}">
                <a16:creationId xmlns:a16="http://schemas.microsoft.com/office/drawing/2014/main" id="{A05D4C4A-C562-431A-A95E-B567448A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F9C711E-F0AB-4AF3-A6E2-EF485327076B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pic>
        <p:nvPicPr>
          <p:cNvPr id="12291" name="图片 8">
            <a:extLst>
              <a:ext uri="{FF2B5EF4-FFF2-40B4-BE49-F238E27FC236}">
                <a16:creationId xmlns:a16="http://schemas.microsoft.com/office/drawing/2014/main" id="{049F7C85-0481-4E27-9D51-6BB11BD7E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233988"/>
            <a:ext cx="7978775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6">
            <a:extLst>
              <a:ext uri="{FF2B5EF4-FFF2-40B4-BE49-F238E27FC236}">
                <a16:creationId xmlns:a16="http://schemas.microsoft.com/office/drawing/2014/main" id="{6E82BB3D-7B68-414E-A58B-08719CA13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4175125"/>
            <a:ext cx="85344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5">
            <a:extLst>
              <a:ext uri="{FF2B5EF4-FFF2-40B4-BE49-F238E27FC236}">
                <a16:creationId xmlns:a16="http://schemas.microsoft.com/office/drawing/2014/main" id="{1083FC35-8D21-4AC9-B758-F3CF540A6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89300"/>
            <a:ext cx="802798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4">
            <a:extLst>
              <a:ext uri="{FF2B5EF4-FFF2-40B4-BE49-F238E27FC236}">
                <a16:creationId xmlns:a16="http://schemas.microsoft.com/office/drawing/2014/main" id="{339064DF-7755-44B7-8608-EE06BBAD4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606675"/>
            <a:ext cx="70897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图片 3">
            <a:extLst>
              <a:ext uri="{FF2B5EF4-FFF2-40B4-BE49-F238E27FC236}">
                <a16:creationId xmlns:a16="http://schemas.microsoft.com/office/drawing/2014/main" id="{00AF6363-E954-4B37-8D76-E9FD51F5C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49275"/>
            <a:ext cx="7869237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Rectangle 5">
            <a:extLst>
              <a:ext uri="{FF2B5EF4-FFF2-40B4-BE49-F238E27FC236}">
                <a16:creationId xmlns:a16="http://schemas.microsoft.com/office/drawing/2014/main" id="{281D0192-32D1-414C-8627-6274BA919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" y="3430588"/>
            <a:ext cx="21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000">
                <a:solidFill>
                  <a:srgbClr val="000000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 </a:t>
            </a:r>
            <a:endParaRPr kumimoji="1" lang="en-US" altLang="zh-CN" sz="2400">
              <a:latin typeface="Times New Roman" panose="02020603050405020304" pitchFamily="18" charset="0"/>
              <a:ea typeface="仿宋_GB2312"/>
              <a:cs typeface="Times New Roman" panose="02020603050405020304" pitchFamily="18" charset="0"/>
            </a:endParaRPr>
          </a:p>
        </p:txBody>
      </p:sp>
      <p:pic>
        <p:nvPicPr>
          <p:cNvPr id="12297" name="图片 11">
            <a:extLst>
              <a:ext uri="{FF2B5EF4-FFF2-40B4-BE49-F238E27FC236}">
                <a16:creationId xmlns:a16="http://schemas.microsoft.com/office/drawing/2014/main" id="{27E5BCDC-DF47-42B2-B3C2-A69AF74C5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6165850"/>
            <a:ext cx="76200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1" name="Picture 21">
            <a:extLst>
              <a:ext uri="{FF2B5EF4-FFF2-40B4-BE49-F238E27FC236}">
                <a16:creationId xmlns:a16="http://schemas.microsoft.com/office/drawing/2014/main" id="{F98EF96B-1112-4840-B257-E576873E4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5681663"/>
            <a:ext cx="4333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16E3B4-7CE9-4955-BA0B-A09E46E18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36525"/>
            <a:ext cx="70707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灯片编号占位符 1">
            <a:extLst>
              <a:ext uri="{FF2B5EF4-FFF2-40B4-BE49-F238E27FC236}">
                <a16:creationId xmlns:a16="http://schemas.microsoft.com/office/drawing/2014/main" id="{70F8B332-91A5-4C45-BB8C-42909E4C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F3BABAB-12BA-46D5-99DB-71A396062211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  <p:pic>
        <p:nvPicPr>
          <p:cNvPr id="9" name="图片 4">
            <a:extLst>
              <a:ext uri="{FF2B5EF4-FFF2-40B4-BE49-F238E27FC236}">
                <a16:creationId xmlns:a16="http://schemas.microsoft.com/office/drawing/2014/main" id="{B3605754-A9CD-4B64-921A-2762A1437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71850"/>
            <a:ext cx="6119812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3">
            <a:extLst>
              <a:ext uri="{FF2B5EF4-FFF2-40B4-BE49-F238E27FC236}">
                <a16:creationId xmlns:a16="http://schemas.microsoft.com/office/drawing/2014/main" id="{BD8DD0DE-6A76-4B2C-96AA-F2D3B072D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62238"/>
            <a:ext cx="481012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">
            <a:extLst>
              <a:ext uri="{FF2B5EF4-FFF2-40B4-BE49-F238E27FC236}">
                <a16:creationId xmlns:a16="http://schemas.microsoft.com/office/drawing/2014/main" id="{F968CA6A-5319-4BDF-9886-AE86FF07D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3850"/>
            <a:ext cx="380841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2C7D8183-AC9F-45C6-BF06-9E5364610A67}"/>
              </a:ext>
            </a:extLst>
          </p:cNvPr>
          <p:cNvSpPr/>
          <p:nvPr/>
        </p:nvSpPr>
        <p:spPr>
          <a:xfrm>
            <a:off x="2122488" y="3644900"/>
            <a:ext cx="503237" cy="3762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F733D10-719F-460E-B773-5902CB07CBC2}"/>
              </a:ext>
            </a:extLst>
          </p:cNvPr>
          <p:cNvSpPr/>
          <p:nvPr/>
        </p:nvSpPr>
        <p:spPr>
          <a:xfrm>
            <a:off x="6804025" y="744538"/>
            <a:ext cx="250825" cy="2555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16AF8F-D48C-47AE-B4CF-0D1EE20DF9E2}"/>
              </a:ext>
            </a:extLst>
          </p:cNvPr>
          <p:cNvSpPr/>
          <p:nvPr/>
        </p:nvSpPr>
        <p:spPr>
          <a:xfrm>
            <a:off x="6010275" y="3644900"/>
            <a:ext cx="252413" cy="3762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B6462E6-C758-47D2-A674-4EEACD0ED754}"/>
              </a:ext>
            </a:extLst>
          </p:cNvPr>
          <p:cNvSpPr/>
          <p:nvPr/>
        </p:nvSpPr>
        <p:spPr>
          <a:xfrm>
            <a:off x="3994150" y="3684588"/>
            <a:ext cx="252413" cy="3746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C4C4884-A4FC-4705-A066-4B9F3851EB2D}"/>
              </a:ext>
            </a:extLst>
          </p:cNvPr>
          <p:cNvCxnSpPr/>
          <p:nvPr/>
        </p:nvCxnSpPr>
        <p:spPr>
          <a:xfrm>
            <a:off x="6929438" y="871538"/>
            <a:ext cx="0" cy="116363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42B98BD-943C-4606-94AA-3804F01D116A}"/>
              </a:ext>
            </a:extLst>
          </p:cNvPr>
          <p:cNvCxnSpPr/>
          <p:nvPr/>
        </p:nvCxnSpPr>
        <p:spPr>
          <a:xfrm flipH="1">
            <a:off x="5919788" y="874713"/>
            <a:ext cx="973137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013DB25A-BE71-4CE4-8AD4-8FA48D44B29C}"/>
              </a:ext>
            </a:extLst>
          </p:cNvPr>
          <p:cNvSpPr/>
          <p:nvPr/>
        </p:nvSpPr>
        <p:spPr>
          <a:xfrm>
            <a:off x="5795963" y="5556250"/>
            <a:ext cx="2160587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E75C35B2-9005-4965-A2FA-B3A3AC5FB820}"/>
              </a:ext>
            </a:extLst>
          </p:cNvPr>
          <p:cNvSpPr/>
          <p:nvPr/>
        </p:nvSpPr>
        <p:spPr>
          <a:xfrm>
            <a:off x="7254875" y="5556250"/>
            <a:ext cx="179388" cy="1333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88D3CD6-3AB9-4374-ABA5-5547D2A35F96}"/>
              </a:ext>
            </a:extLst>
          </p:cNvPr>
          <p:cNvCxnSpPr/>
          <p:nvPr/>
        </p:nvCxnSpPr>
        <p:spPr>
          <a:xfrm flipV="1">
            <a:off x="5580063" y="5689600"/>
            <a:ext cx="2771775" cy="476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对象 19">
            <a:extLst>
              <a:ext uri="{FF2B5EF4-FFF2-40B4-BE49-F238E27FC236}">
                <a16:creationId xmlns:a16="http://schemas.microsoft.com/office/drawing/2014/main" id="{1578D9ED-AA02-4A76-8B68-468F4E77A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5133975"/>
            <a:ext cx="3429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9A45FFBF-254F-4566-B3ED-0A34E5BECE47}"/>
              </a:ext>
            </a:extLst>
          </p:cNvPr>
          <p:cNvSpPr/>
          <p:nvPr/>
        </p:nvSpPr>
        <p:spPr bwMode="auto">
          <a:xfrm>
            <a:off x="6808788" y="5546725"/>
            <a:ext cx="68262" cy="120650"/>
          </a:xfrm>
          <a:prstGeom prst="ellipse">
            <a:avLst/>
          </a:prstGeom>
          <a:solidFill>
            <a:srgbClr val="CC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690EC37D-0591-4325-8952-31C20F20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88" y="5732463"/>
            <a:ext cx="5842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18C36CC-BC11-48A7-9DC2-3D0DDAF28E15}"/>
              </a:ext>
            </a:extLst>
          </p:cNvPr>
          <p:cNvCxnSpPr/>
          <p:nvPr/>
        </p:nvCxnSpPr>
        <p:spPr>
          <a:xfrm>
            <a:off x="5795963" y="5084763"/>
            <a:ext cx="0" cy="116363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1">
            <a:extLst>
              <a:ext uri="{FF2B5EF4-FFF2-40B4-BE49-F238E27FC236}">
                <a16:creationId xmlns:a16="http://schemas.microsoft.com/office/drawing/2014/main" id="{54C1A994-FFD4-4C3D-9CB7-94B274D7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0" y="5773738"/>
            <a:ext cx="477838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6" name="Picture 16">
            <a:extLst>
              <a:ext uri="{FF2B5EF4-FFF2-40B4-BE49-F238E27FC236}">
                <a16:creationId xmlns:a16="http://schemas.microsoft.com/office/drawing/2014/main" id="{D93591AC-03E8-410A-879C-58096647B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508500"/>
            <a:ext cx="345598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7" name="Picture 17">
            <a:extLst>
              <a:ext uri="{FF2B5EF4-FFF2-40B4-BE49-F238E27FC236}">
                <a16:creationId xmlns:a16="http://schemas.microsoft.com/office/drawing/2014/main" id="{5D15B445-07FB-41B6-A947-929D23A4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5345113"/>
            <a:ext cx="1690687" cy="89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8" name="Picture 18">
            <a:extLst>
              <a:ext uri="{FF2B5EF4-FFF2-40B4-BE49-F238E27FC236}">
                <a16:creationId xmlns:a16="http://schemas.microsoft.com/office/drawing/2014/main" id="{56008B38-21C2-4ED7-A3A4-39AA014EE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88" y="5411788"/>
            <a:ext cx="849312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9" name="Picture 19">
            <a:extLst>
              <a:ext uri="{FF2B5EF4-FFF2-40B4-BE49-F238E27FC236}">
                <a16:creationId xmlns:a16="http://schemas.microsoft.com/office/drawing/2014/main" id="{FB8CA4C7-FE11-49C6-95C2-070DB7BC8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5495925"/>
            <a:ext cx="92392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82" name="Picture 22">
            <a:extLst>
              <a:ext uri="{FF2B5EF4-FFF2-40B4-BE49-F238E27FC236}">
                <a16:creationId xmlns:a16="http://schemas.microsoft.com/office/drawing/2014/main" id="{DC4664DD-63CD-46EE-A138-C4941C6B9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5778500"/>
            <a:ext cx="48101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84" name="Picture 24">
            <a:extLst>
              <a:ext uri="{FF2B5EF4-FFF2-40B4-BE49-F238E27FC236}">
                <a16:creationId xmlns:a16="http://schemas.microsoft.com/office/drawing/2014/main" id="{915B3D79-BEF2-46C2-8EA3-D7E88097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25" y="5345113"/>
            <a:ext cx="676275" cy="89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DC352DE8-23C7-47EF-956C-4263C1B470DA}"/>
              </a:ext>
            </a:extLst>
          </p:cNvPr>
          <p:cNvSpPr/>
          <p:nvPr/>
        </p:nvSpPr>
        <p:spPr>
          <a:xfrm>
            <a:off x="1619250" y="5251450"/>
            <a:ext cx="457200" cy="5762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3" grpId="0" animBg="1"/>
      <p:bldP spid="15" grpId="0" animBg="1"/>
      <p:bldP spid="16" grpId="0" animBg="1"/>
      <p:bldP spid="21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77DF1A-C874-4F35-A5A6-F5B1A542E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284538"/>
            <a:ext cx="8375650" cy="234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218B881-8590-4010-8483-DAC7F47D7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49275"/>
            <a:ext cx="8551863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029" name="Picture 5" descr="例4">
            <a:extLst>
              <a:ext uri="{FF2B5EF4-FFF2-40B4-BE49-F238E27FC236}">
                <a16:creationId xmlns:a16="http://schemas.microsoft.com/office/drawing/2014/main" id="{096B4651-97FF-4E83-B64D-96F7A294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9"/>
          <a:stretch>
            <a:fillRect/>
          </a:stretch>
        </p:blipFill>
        <p:spPr bwMode="auto">
          <a:xfrm>
            <a:off x="6107113" y="4437063"/>
            <a:ext cx="295116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灯片编号占位符 1">
            <a:extLst>
              <a:ext uri="{FF2B5EF4-FFF2-40B4-BE49-F238E27FC236}">
                <a16:creationId xmlns:a16="http://schemas.microsoft.com/office/drawing/2014/main" id="{B407DC0E-6C0F-4898-ADB5-BC89A8FA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D32C7BD-755A-48FD-A7DA-DEA53B30D8B2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F9EEE2-C37E-4ED9-93C1-C2AB22811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3" y="3500438"/>
            <a:ext cx="42545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16">
            <a:extLst>
              <a:ext uri="{FF2B5EF4-FFF2-40B4-BE49-F238E27FC236}">
                <a16:creationId xmlns:a16="http://schemas.microsoft.com/office/drawing/2014/main" id="{1890AD69-EC90-4CBA-B261-61EB449D0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4"/>
          <a:stretch>
            <a:fillRect/>
          </a:stretch>
        </p:blipFill>
        <p:spPr bwMode="auto">
          <a:xfrm>
            <a:off x="6156325" y="2492375"/>
            <a:ext cx="2952750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灯片编号占位符 2">
            <a:extLst>
              <a:ext uri="{FF2B5EF4-FFF2-40B4-BE49-F238E27FC236}">
                <a16:creationId xmlns:a16="http://schemas.microsoft.com/office/drawing/2014/main" id="{925972E0-0B31-4D54-B1DB-8C02BC23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58229EC-3CFF-499E-8372-E5EF5473E2CE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  <p:pic>
        <p:nvPicPr>
          <p:cNvPr id="23" name="图片 21">
            <a:extLst>
              <a:ext uri="{FF2B5EF4-FFF2-40B4-BE49-F238E27FC236}">
                <a16:creationId xmlns:a16="http://schemas.microsoft.com/office/drawing/2014/main" id="{432EA35F-0A5A-4B42-AAB2-398E02C7D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3338513"/>
            <a:ext cx="3714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19">
            <a:extLst>
              <a:ext uri="{FF2B5EF4-FFF2-40B4-BE49-F238E27FC236}">
                <a16:creationId xmlns:a16="http://schemas.microsoft.com/office/drawing/2014/main" id="{6831C7BA-A337-4386-8EF4-28F2B1272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2943225"/>
            <a:ext cx="500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17">
            <a:extLst>
              <a:ext uri="{FF2B5EF4-FFF2-40B4-BE49-F238E27FC236}">
                <a16:creationId xmlns:a16="http://schemas.microsoft.com/office/drawing/2014/main" id="{E9327B26-84E1-4DCA-9DB5-F51E74A57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38" y="3346450"/>
            <a:ext cx="17557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15">
            <a:extLst>
              <a:ext uri="{FF2B5EF4-FFF2-40B4-BE49-F238E27FC236}">
                <a16:creationId xmlns:a16="http://schemas.microsoft.com/office/drawing/2014/main" id="{1E25ECE0-404C-4EAE-ADD3-E6C0F2E098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878388"/>
            <a:ext cx="388937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10">
            <a:extLst>
              <a:ext uri="{FF2B5EF4-FFF2-40B4-BE49-F238E27FC236}">
                <a16:creationId xmlns:a16="http://schemas.microsoft.com/office/drawing/2014/main" id="{09FA5771-8BCD-4EFA-A8FB-40F957234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430463"/>
            <a:ext cx="529748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9">
            <a:extLst>
              <a:ext uri="{FF2B5EF4-FFF2-40B4-BE49-F238E27FC236}">
                <a16:creationId xmlns:a16="http://schemas.microsoft.com/office/drawing/2014/main" id="{1EAE48E6-384E-4CE2-86A0-2CF43DC8F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765175"/>
            <a:ext cx="803275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788542E-DE15-4DB8-B004-61E7A3096C71}"/>
              </a:ext>
            </a:extLst>
          </p:cNvPr>
          <p:cNvCxnSpPr/>
          <p:nvPr/>
        </p:nvCxnSpPr>
        <p:spPr>
          <a:xfrm>
            <a:off x="8172450" y="2852738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EDD1F13-7C30-40F8-9E92-97DE4F031080}"/>
              </a:ext>
            </a:extLst>
          </p:cNvPr>
          <p:cNvCxnSpPr/>
          <p:nvPr/>
        </p:nvCxnSpPr>
        <p:spPr>
          <a:xfrm flipV="1">
            <a:off x="8172450" y="3500438"/>
            <a:ext cx="0" cy="3603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37D38FD1-E04E-4BC1-BA06-CC34CE16D1A6}"/>
              </a:ext>
            </a:extLst>
          </p:cNvPr>
          <p:cNvSpPr/>
          <p:nvPr/>
        </p:nvSpPr>
        <p:spPr>
          <a:xfrm>
            <a:off x="4572000" y="2636838"/>
            <a:ext cx="384175" cy="4683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pic>
        <p:nvPicPr>
          <p:cNvPr id="33" name="图片 18">
            <a:extLst>
              <a:ext uri="{FF2B5EF4-FFF2-40B4-BE49-F238E27FC236}">
                <a16:creationId xmlns:a16="http://schemas.microsoft.com/office/drawing/2014/main" id="{9F156B0B-7410-4B59-9813-A1F7DADF68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3" y="3338513"/>
            <a:ext cx="4143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467F96-0B44-4C13-ABC3-A8463AEC5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3681413"/>
            <a:ext cx="503555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FF876C-16BE-49E5-B070-3010181965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789363"/>
            <a:ext cx="151765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2">
            <a:extLst>
              <a:ext uri="{FF2B5EF4-FFF2-40B4-BE49-F238E27FC236}">
                <a16:creationId xmlns:a16="http://schemas.microsoft.com/office/drawing/2014/main" id="{91A1A6A6-3616-4D04-8AB4-06F63300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F4B2FE-0A2D-4AC5-B1E9-04A95358C210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  <p:pic>
        <p:nvPicPr>
          <p:cNvPr id="17" name="图片 3">
            <a:extLst>
              <a:ext uri="{FF2B5EF4-FFF2-40B4-BE49-F238E27FC236}">
                <a16:creationId xmlns:a16="http://schemas.microsoft.com/office/drawing/2014/main" id="{DA0EE5F7-DCDD-448A-9FA7-E56A9906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65175"/>
            <a:ext cx="8351838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2">
            <a:extLst>
              <a:ext uri="{FF2B5EF4-FFF2-40B4-BE49-F238E27FC236}">
                <a16:creationId xmlns:a16="http://schemas.microsoft.com/office/drawing/2014/main" id="{C5D76509-6D08-4AAC-AB82-356050F89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52413"/>
            <a:ext cx="615632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527ED8EF-04E8-4E91-904C-FC2CABC32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2636838"/>
            <a:ext cx="8615362" cy="172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1" descr="例4">
            <a:extLst>
              <a:ext uri="{FF2B5EF4-FFF2-40B4-BE49-F238E27FC236}">
                <a16:creationId xmlns:a16="http://schemas.microsoft.com/office/drawing/2014/main" id="{2D4F644A-AF1F-408F-ABC2-58B9FAED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5"/>
          <a:stretch>
            <a:fillRect/>
          </a:stretch>
        </p:blipFill>
        <p:spPr bwMode="auto">
          <a:xfrm>
            <a:off x="6804025" y="3708400"/>
            <a:ext cx="2112963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98166D74-52C9-46CF-8C53-12E6C524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4294188"/>
            <a:ext cx="4286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716EA31F-1AD5-4C8F-B7CD-30552DA257FE}"/>
              </a:ext>
            </a:extLst>
          </p:cNvPr>
          <p:cNvSpPr/>
          <p:nvPr/>
        </p:nvSpPr>
        <p:spPr>
          <a:xfrm>
            <a:off x="8186738" y="4660900"/>
            <a:ext cx="134937" cy="119063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9F1F66C-3CAD-481C-8B73-8C56FCFBED21}"/>
              </a:ext>
            </a:extLst>
          </p:cNvPr>
          <p:cNvCxnSpPr/>
          <p:nvPr/>
        </p:nvCxnSpPr>
        <p:spPr>
          <a:xfrm>
            <a:off x="6804025" y="4724400"/>
            <a:ext cx="2160588" cy="0"/>
          </a:xfrm>
          <a:prstGeom prst="straightConnector1">
            <a:avLst/>
          </a:prstGeom>
          <a:ln w="25400">
            <a:solidFill>
              <a:srgbClr val="CC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F05413D7-173D-4F5F-8D38-FC7D1D9FA568}"/>
              </a:ext>
            </a:extLst>
          </p:cNvPr>
          <p:cNvSpPr/>
          <p:nvPr/>
        </p:nvSpPr>
        <p:spPr>
          <a:xfrm>
            <a:off x="7281863" y="4672013"/>
            <a:ext cx="134937" cy="119062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11677A5-77BE-4136-97DB-449D6FE72F34}"/>
              </a:ext>
            </a:extLst>
          </p:cNvPr>
          <p:cNvSpPr/>
          <p:nvPr/>
        </p:nvSpPr>
        <p:spPr>
          <a:xfrm>
            <a:off x="7724775" y="4683125"/>
            <a:ext cx="136525" cy="11906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236233C1-F4B1-425C-B21B-720DA9CD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4429125"/>
            <a:ext cx="63579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>
            <a:extLst>
              <a:ext uri="{FF2B5EF4-FFF2-40B4-BE49-F238E27FC236}">
                <a16:creationId xmlns:a16="http://schemas.microsoft.com/office/drawing/2014/main" id="{61DB2CFA-9443-42C2-8875-E7683D4B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38" y="4403725"/>
            <a:ext cx="512762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图片 4">
            <a:extLst>
              <a:ext uri="{FF2B5EF4-FFF2-40B4-BE49-F238E27FC236}">
                <a16:creationId xmlns:a16="http://schemas.microsoft.com/office/drawing/2014/main" id="{D8170CB4-5ACF-4252-96AC-1ACA084C8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4852988"/>
            <a:ext cx="22431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020B74A6-9BD9-411E-9FFD-7A468E43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126163"/>
            <a:ext cx="8636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5">
            <a:extLst>
              <a:ext uri="{FF2B5EF4-FFF2-40B4-BE49-F238E27FC236}">
                <a16:creationId xmlns:a16="http://schemas.microsoft.com/office/drawing/2014/main" id="{8070C6E7-3160-4050-B8AA-A4B06022D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8" y="5930900"/>
            <a:ext cx="2519362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7AC710FA-3BA6-4861-92DB-68D71D8A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6069013"/>
            <a:ext cx="2836863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>
            <a:extLst>
              <a:ext uri="{FF2B5EF4-FFF2-40B4-BE49-F238E27FC236}">
                <a16:creationId xmlns:a16="http://schemas.microsoft.com/office/drawing/2014/main" id="{9251B970-2320-4171-B9A4-95D0AF485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5032375"/>
            <a:ext cx="1687513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6047063A-D3E7-4F09-B708-6AEFDA27E75E}"/>
              </a:ext>
            </a:extLst>
          </p:cNvPr>
          <p:cNvSpPr/>
          <p:nvPr/>
        </p:nvSpPr>
        <p:spPr>
          <a:xfrm>
            <a:off x="7800975" y="4332288"/>
            <a:ext cx="803275" cy="7334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9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1">
            <a:extLst>
              <a:ext uri="{FF2B5EF4-FFF2-40B4-BE49-F238E27FC236}">
                <a16:creationId xmlns:a16="http://schemas.microsoft.com/office/drawing/2014/main" id="{F04FBC16-DAE6-46CE-8E94-9212619D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F3F96FD-2E08-4A02-A3E8-7098F3B061ED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  <p:pic>
        <p:nvPicPr>
          <p:cNvPr id="3" name="图片 2" descr="图片1.png">
            <a:extLst>
              <a:ext uri="{FF2B5EF4-FFF2-40B4-BE49-F238E27FC236}">
                <a16:creationId xmlns:a16="http://schemas.microsoft.com/office/drawing/2014/main" id="{BF981BDE-A11D-45D0-91B1-11536EB84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8843963" cy="606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F51DE948-92F8-47AE-80CA-DE10CA1F888C}"/>
              </a:ext>
            </a:extLst>
          </p:cNvPr>
          <p:cNvSpPr txBox="1">
            <a:spLocks/>
          </p:cNvSpPr>
          <p:nvPr/>
        </p:nvSpPr>
        <p:spPr bwMode="auto">
          <a:xfrm>
            <a:off x="6961188" y="6524625"/>
            <a:ext cx="2133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C10D450-6D50-4CF4-9EC9-9DB2360AAA85}" type="slidenum">
              <a:rPr lang="en-US" altLang="zh-CN" sz="1400"/>
              <a:pPr algn="r" eaLnBrk="1" hangingPunct="1"/>
              <a:t>2</a:t>
            </a:fld>
            <a:endParaRPr lang="en-US" altLang="zh-CN" sz="1400"/>
          </a:p>
        </p:txBody>
      </p:sp>
      <p:pic>
        <p:nvPicPr>
          <p:cNvPr id="6" name="Picture 10" descr="查看更多精彩图片">
            <a:extLst>
              <a:ext uri="{FF2B5EF4-FFF2-40B4-BE49-F238E27FC236}">
                <a16:creationId xmlns:a16="http://schemas.microsoft.com/office/drawing/2014/main" id="{0F3E5CC7-52B4-44CD-BD70-A0175DFEAE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57275"/>
            <a:ext cx="22383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404F9F22-5B6B-4370-ACF1-E5EB31B2F32F}"/>
              </a:ext>
            </a:extLst>
          </p:cNvPr>
          <p:cNvSpPr/>
          <p:nvPr/>
        </p:nvSpPr>
        <p:spPr>
          <a:xfrm>
            <a:off x="3549650" y="2925763"/>
            <a:ext cx="2052638" cy="10223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第二篇</a:t>
            </a: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endParaRPr lang="zh-CN" altLang="en-US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9">
            <a:extLst>
              <a:ext uri="{FF2B5EF4-FFF2-40B4-BE49-F238E27FC236}">
                <a16:creationId xmlns:a16="http://schemas.microsoft.com/office/drawing/2014/main" id="{A9FAE7D5-BC84-41A2-81A9-90C4DCC5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D225ECC-FDE0-455E-84C4-FB778E601CB3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86A1AFE-9A97-479B-8BA6-D1DA9F61D622}"/>
              </a:ext>
            </a:extLst>
          </p:cNvPr>
          <p:cNvSpPr/>
          <p:nvPr/>
        </p:nvSpPr>
        <p:spPr>
          <a:xfrm>
            <a:off x="4437063" y="4529138"/>
            <a:ext cx="3876675" cy="7905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BACDF-4E81-427F-BDBF-CB506108F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06925"/>
            <a:ext cx="36083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BE14BC08-4708-4F7B-B164-8AAF398D1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73463"/>
            <a:ext cx="3608388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01C12DA0-2056-4F34-8A9F-EF6EEB801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30438"/>
            <a:ext cx="3608388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2">
            <a:extLst>
              <a:ext uri="{FF2B5EF4-FFF2-40B4-BE49-F238E27FC236}">
                <a16:creationId xmlns:a16="http://schemas.microsoft.com/office/drawing/2014/main" id="{C161C747-2375-4C08-AE1C-06023575D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525838"/>
            <a:ext cx="27257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432FAF01-1332-4CCF-B11C-BB730A08E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692150"/>
            <a:ext cx="337185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AutoShape 32">
            <a:extLst>
              <a:ext uri="{FF2B5EF4-FFF2-40B4-BE49-F238E27FC236}">
                <a16:creationId xmlns:a16="http://schemas.microsoft.com/office/drawing/2014/main" id="{2E532A48-DF33-44B4-97AD-32FDBFEA3C3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11500" y="2551113"/>
            <a:ext cx="1474788" cy="1295400"/>
          </a:xfrm>
          <a:prstGeom prst="bentConnector3">
            <a:avLst>
              <a:gd name="adj1" fmla="val 4994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33">
            <a:extLst>
              <a:ext uri="{FF2B5EF4-FFF2-40B4-BE49-F238E27FC236}">
                <a16:creationId xmlns:a16="http://schemas.microsoft.com/office/drawing/2014/main" id="{A766536F-EFFA-4600-8AE5-7E8D0487C0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8800" y="3844925"/>
            <a:ext cx="1500188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34">
            <a:extLst>
              <a:ext uri="{FF2B5EF4-FFF2-40B4-BE49-F238E27FC236}">
                <a16:creationId xmlns:a16="http://schemas.microsoft.com/office/drawing/2014/main" id="{8AF920DE-0BCB-4B73-8EE0-A93BF0ECEA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8800" y="3844925"/>
            <a:ext cx="1497013" cy="10795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3">
            <a:hlinkClick r:id="rId2" action="ppaction://hlinkfile"/>
            <a:extLst>
              <a:ext uri="{FF2B5EF4-FFF2-40B4-BE49-F238E27FC236}">
                <a16:creationId xmlns:a16="http://schemas.microsoft.com/office/drawing/2014/main" id="{CEDC0DDF-B71C-4A40-9B33-4D232BEA6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3351213"/>
            <a:ext cx="25177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">
            <a:extLst>
              <a:ext uri="{FF2B5EF4-FFF2-40B4-BE49-F238E27FC236}">
                <a16:creationId xmlns:a16="http://schemas.microsoft.com/office/drawing/2014/main" id="{5FEB81AB-3CFD-4007-9B70-2DD3DDD81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476250"/>
            <a:ext cx="15113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2A72FF6-8418-44F3-BF59-87340EC99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082675"/>
            <a:ext cx="7812087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076" name="Picture 4" descr="图4">
            <a:extLst>
              <a:ext uri="{FF2B5EF4-FFF2-40B4-BE49-F238E27FC236}">
                <a16:creationId xmlns:a16="http://schemas.microsoft.com/office/drawing/2014/main" id="{B9BC93B4-E174-4BE6-A6FC-361CFE12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34"/>
          <a:stretch>
            <a:fillRect/>
          </a:stretch>
        </p:blipFill>
        <p:spPr bwMode="auto">
          <a:xfrm>
            <a:off x="2555875" y="2133600"/>
            <a:ext cx="3040063" cy="308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灯片编号占位符 1">
            <a:extLst>
              <a:ext uri="{FF2B5EF4-FFF2-40B4-BE49-F238E27FC236}">
                <a16:creationId xmlns:a16="http://schemas.microsoft.com/office/drawing/2014/main" id="{1A9C4B7D-749D-42CF-809F-722399BE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4A7D352-3FF4-4713-A8F3-716ED798A767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  <p:pic>
        <p:nvPicPr>
          <p:cNvPr id="22535" name="Picture 7">
            <a:extLst>
              <a:ext uri="{FF2B5EF4-FFF2-40B4-BE49-F238E27FC236}">
                <a16:creationId xmlns:a16="http://schemas.microsoft.com/office/drawing/2014/main" id="{1C0ABA77-2942-4451-9160-E86582D21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5548313"/>
            <a:ext cx="4687888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9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4">
            <a:extLst>
              <a:ext uri="{FF2B5EF4-FFF2-40B4-BE49-F238E27FC236}">
                <a16:creationId xmlns:a16="http://schemas.microsoft.com/office/drawing/2014/main" id="{33F5C837-210C-4156-BD22-95431453B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2586038"/>
            <a:ext cx="32607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3">
            <a:extLst>
              <a:ext uri="{FF2B5EF4-FFF2-40B4-BE49-F238E27FC236}">
                <a16:creationId xmlns:a16="http://schemas.microsoft.com/office/drawing/2014/main" id="{222E9EB0-E46C-442A-BA82-AE504EE18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20713"/>
            <a:ext cx="8382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85A516-EB19-4B06-A685-9A50B4916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13" y="2924175"/>
            <a:ext cx="2555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E41FBE-1393-4FEE-BA9E-FF4CD2B69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1930400"/>
            <a:ext cx="4016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B4AF3C-8ED1-40BB-AE52-8ECA8B771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412875"/>
            <a:ext cx="2317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5BA3E0-8EF2-489F-AE37-FC5B0F6B9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763588"/>
            <a:ext cx="4524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22615E-3F6E-4676-B54A-6C895772CD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765175"/>
            <a:ext cx="4318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灯片编号占位符 1">
            <a:extLst>
              <a:ext uri="{FF2B5EF4-FFF2-40B4-BE49-F238E27FC236}">
                <a16:creationId xmlns:a16="http://schemas.microsoft.com/office/drawing/2014/main" id="{CFF33C6D-3604-4656-8C50-E63BA775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2E32E24-C752-4125-B74E-06973A78D600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  <p:pic>
        <p:nvPicPr>
          <p:cNvPr id="26" name="图片 6">
            <a:extLst>
              <a:ext uri="{FF2B5EF4-FFF2-40B4-BE49-F238E27FC236}">
                <a16:creationId xmlns:a16="http://schemas.microsoft.com/office/drawing/2014/main" id="{E1FD53AD-50BF-450F-9251-FF4B83BDCB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60800"/>
            <a:ext cx="8223250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42413512-78B5-4757-934C-5473A7AEB64F}"/>
              </a:ext>
            </a:extLst>
          </p:cNvPr>
          <p:cNvSpPr/>
          <p:nvPr/>
        </p:nvSpPr>
        <p:spPr>
          <a:xfrm>
            <a:off x="4824413" y="3209925"/>
            <a:ext cx="71437" cy="10953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35EB864-EE71-478D-AF1A-78D441CCF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1954213"/>
            <a:ext cx="4508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35">
            <a:extLst>
              <a:ext uri="{FF2B5EF4-FFF2-40B4-BE49-F238E27FC236}">
                <a16:creationId xmlns:a16="http://schemas.microsoft.com/office/drawing/2014/main" id="{3084BFCD-B718-4B6A-B00C-3DF6898303CC}"/>
              </a:ext>
            </a:extLst>
          </p:cNvPr>
          <p:cNvGrpSpPr>
            <a:grpSpLocks/>
          </p:cNvGrpSpPr>
          <p:nvPr/>
        </p:nvGrpSpPr>
        <p:grpSpPr bwMode="auto">
          <a:xfrm>
            <a:off x="5721350" y="692150"/>
            <a:ext cx="3260725" cy="914400"/>
            <a:chOff x="5076056" y="4175459"/>
            <a:chExt cx="3260750" cy="913731"/>
          </a:xfrm>
        </p:grpSpPr>
        <p:grpSp>
          <p:nvGrpSpPr>
            <p:cNvPr id="25621" name="组合 15">
              <a:extLst>
                <a:ext uri="{FF2B5EF4-FFF2-40B4-BE49-F238E27FC236}">
                  <a16:creationId xmlns:a16="http://schemas.microsoft.com/office/drawing/2014/main" id="{AB92C5CF-C23A-4E5D-BAED-551DBFAE2C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6056" y="4175459"/>
              <a:ext cx="3260750" cy="913731"/>
              <a:chOff x="3203848" y="2378149"/>
              <a:chExt cx="3260750" cy="913731"/>
            </a:xfrm>
          </p:grpSpPr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BF35C3C-DCEB-441C-A45B-90F773BC96D0}"/>
                  </a:ext>
                </a:extLst>
              </p:cNvPr>
              <p:cNvSpPr/>
              <p:nvPr/>
            </p:nvSpPr>
            <p:spPr>
              <a:xfrm>
                <a:off x="3851553" y="3022202"/>
                <a:ext cx="144464" cy="14435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80512FEF-EAD2-4585-B0D3-9823F7B69C9B}"/>
                  </a:ext>
                </a:extLst>
              </p:cNvPr>
              <p:cNvSpPr/>
              <p:nvPr/>
            </p:nvSpPr>
            <p:spPr>
              <a:xfrm>
                <a:off x="5724817" y="3017444"/>
                <a:ext cx="142876" cy="14435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769CD65-A66A-45C8-9710-947D6A901781}"/>
                  </a:ext>
                </a:extLst>
              </p:cNvPr>
              <p:cNvCxnSpPr/>
              <p:nvPr/>
            </p:nvCxnSpPr>
            <p:spPr>
              <a:xfrm flipV="1">
                <a:off x="3924579" y="3087243"/>
                <a:ext cx="1800239" cy="475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627" name="对象 19">
                <a:extLst>
                  <a:ext uri="{FF2B5EF4-FFF2-40B4-BE49-F238E27FC236}">
                    <a16:creationId xmlns:a16="http://schemas.microsoft.com/office/drawing/2014/main" id="{AA1BA54C-C2D3-4655-B254-250385BA1B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3848" y="2752130"/>
                <a:ext cx="431800" cy="539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28" name="对象 20">
                <a:extLst>
                  <a:ext uri="{FF2B5EF4-FFF2-40B4-BE49-F238E27FC236}">
                    <a16:creationId xmlns:a16="http://schemas.microsoft.com/office/drawing/2014/main" id="{35822521-3A43-4F2A-BE3C-A522ECE3A3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2160" y="2769592"/>
                <a:ext cx="452438" cy="50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AC1DAFBE-BE1B-431E-BFF4-920894B1C149}"/>
                  </a:ext>
                </a:extLst>
              </p:cNvPr>
              <p:cNvCxnSpPr>
                <a:stCxn id="41" idx="0"/>
              </p:cNvCxnSpPr>
              <p:nvPr/>
            </p:nvCxnSpPr>
            <p:spPr>
              <a:xfrm flipV="1">
                <a:off x="5796256" y="2636723"/>
                <a:ext cx="0" cy="38072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630" name="对象 22">
                <a:extLst>
                  <a:ext uri="{FF2B5EF4-FFF2-40B4-BE49-F238E27FC236}">
                    <a16:creationId xmlns:a16="http://schemas.microsoft.com/office/drawing/2014/main" id="{612FD0AF-046D-4F41-9854-D9A42F66FC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1876" y="2378149"/>
                <a:ext cx="400050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8E2339A-D078-4360-B963-6AB2ED5E1AA3}"/>
                </a:ext>
              </a:extLst>
            </p:cNvPr>
            <p:cNvSpPr/>
            <p:nvPr/>
          </p:nvSpPr>
          <p:spPr>
            <a:xfrm>
              <a:off x="6706432" y="4825858"/>
              <a:ext cx="71438" cy="10787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5623" name="对象 24">
              <a:extLst>
                <a:ext uri="{FF2B5EF4-FFF2-40B4-BE49-F238E27FC236}">
                  <a16:creationId xmlns:a16="http://schemas.microsoft.com/office/drawing/2014/main" id="{88158189-F126-427A-8A3F-F70AB487C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030" y="4540724"/>
              <a:ext cx="2540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EE9D757-19C8-4427-88FA-E2A4EAA93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3" y="1017588"/>
            <a:ext cx="7381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AFF54D-E0FF-4B60-A524-CFAE86997A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1033463"/>
            <a:ext cx="3587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灯片编号占位符 2">
            <a:extLst>
              <a:ext uri="{FF2B5EF4-FFF2-40B4-BE49-F238E27FC236}">
                <a16:creationId xmlns:a16="http://schemas.microsoft.com/office/drawing/2014/main" id="{534DFA53-2B6A-4496-B6DF-CFDAADA3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3D7AC78-F507-4AB0-9427-8A892F82150B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  <p:pic>
        <p:nvPicPr>
          <p:cNvPr id="31" name="图片 10">
            <a:extLst>
              <a:ext uri="{FF2B5EF4-FFF2-40B4-BE49-F238E27FC236}">
                <a16:creationId xmlns:a16="http://schemas.microsoft.com/office/drawing/2014/main" id="{264269D7-4B76-411C-88D8-B4FE6253F6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5229225"/>
            <a:ext cx="42545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93C436-1785-4B08-8751-94C47EDCA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3240088"/>
            <a:ext cx="20589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5F68D0F-7C24-4F3D-A172-47AC3B4BD433}"/>
              </a:ext>
            </a:extLst>
          </p:cNvPr>
          <p:cNvSpPr/>
          <p:nvPr/>
        </p:nvSpPr>
        <p:spPr>
          <a:xfrm>
            <a:off x="7234238" y="1039813"/>
            <a:ext cx="269875" cy="5016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1E3E75-1610-44CE-8299-09605075E58B}"/>
              </a:ext>
            </a:extLst>
          </p:cNvPr>
          <p:cNvCxnSpPr/>
          <p:nvPr/>
        </p:nvCxnSpPr>
        <p:spPr>
          <a:xfrm>
            <a:off x="6416675" y="1409700"/>
            <a:ext cx="1852613" cy="0"/>
          </a:xfrm>
          <a:prstGeom prst="straightConnector1">
            <a:avLst/>
          </a:prstGeom>
          <a:ln w="28575">
            <a:solidFill>
              <a:srgbClr val="CC0099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07" name="Picture 31">
            <a:extLst>
              <a:ext uri="{FF2B5EF4-FFF2-40B4-BE49-F238E27FC236}">
                <a16:creationId xmlns:a16="http://schemas.microsoft.com/office/drawing/2014/main" id="{6C918EE8-BB7D-478F-A1BB-20C855E9D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5" y="1855788"/>
            <a:ext cx="2043113" cy="106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13" name="Picture 37">
            <a:extLst>
              <a:ext uri="{FF2B5EF4-FFF2-40B4-BE49-F238E27FC236}">
                <a16:creationId xmlns:a16="http://schemas.microsoft.com/office/drawing/2014/main" id="{E8516CD7-E43A-4856-903D-E3CFA326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657225"/>
            <a:ext cx="1900238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14" name="Picture 38">
            <a:extLst>
              <a:ext uri="{FF2B5EF4-FFF2-40B4-BE49-F238E27FC236}">
                <a16:creationId xmlns:a16="http://schemas.microsoft.com/office/drawing/2014/main" id="{9BD235BC-1A4D-48FE-8D7A-B50DEED92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681038"/>
            <a:ext cx="1443038" cy="96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15" name="Picture 39">
            <a:extLst>
              <a:ext uri="{FF2B5EF4-FFF2-40B4-BE49-F238E27FC236}">
                <a16:creationId xmlns:a16="http://schemas.microsoft.com/office/drawing/2014/main" id="{53340F33-A878-44CB-983F-44EB84FD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5" y="3117850"/>
            <a:ext cx="2252663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16" name="Picture 40">
            <a:extLst>
              <a:ext uri="{FF2B5EF4-FFF2-40B4-BE49-F238E27FC236}">
                <a16:creationId xmlns:a16="http://schemas.microsoft.com/office/drawing/2014/main" id="{5C31F814-44E4-47A4-B7E4-1EBC5D934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237038"/>
            <a:ext cx="1781175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17" name="Picture 41">
            <a:extLst>
              <a:ext uri="{FF2B5EF4-FFF2-40B4-BE49-F238E27FC236}">
                <a16:creationId xmlns:a16="http://schemas.microsoft.com/office/drawing/2014/main" id="{41CFBE9E-D270-4367-8B63-DADC6B91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8" y="4316413"/>
            <a:ext cx="1682750" cy="60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18" name="Picture 42">
            <a:extLst>
              <a:ext uri="{FF2B5EF4-FFF2-40B4-BE49-F238E27FC236}">
                <a16:creationId xmlns:a16="http://schemas.microsoft.com/office/drawing/2014/main" id="{503BDFBD-0848-4BE6-9CCD-4A77382B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974850"/>
            <a:ext cx="156845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19" name="Picture 43">
            <a:extLst>
              <a:ext uri="{FF2B5EF4-FFF2-40B4-BE49-F238E27FC236}">
                <a16:creationId xmlns:a16="http://schemas.microsoft.com/office/drawing/2014/main" id="{4CD55FC2-9F09-4B2F-B2A2-11214E029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4276725"/>
            <a:ext cx="2220913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椭圆 42">
            <a:extLst>
              <a:ext uri="{FF2B5EF4-FFF2-40B4-BE49-F238E27FC236}">
                <a16:creationId xmlns:a16="http://schemas.microsoft.com/office/drawing/2014/main" id="{3BF850A5-658D-4C80-851E-1E681B0B72FA}"/>
              </a:ext>
            </a:extLst>
          </p:cNvPr>
          <p:cNvSpPr/>
          <p:nvPr/>
        </p:nvSpPr>
        <p:spPr>
          <a:xfrm>
            <a:off x="2259013" y="841375"/>
            <a:ext cx="441325" cy="5556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F3F3BA0-D475-49FE-9DF2-6DF01D026F8F}"/>
              </a:ext>
            </a:extLst>
          </p:cNvPr>
          <p:cNvSpPr/>
          <p:nvPr/>
        </p:nvSpPr>
        <p:spPr>
          <a:xfrm>
            <a:off x="3348038" y="1231900"/>
            <a:ext cx="635000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78673DE-0FE4-4CC2-9DD3-CBD46545346D}"/>
              </a:ext>
            </a:extLst>
          </p:cNvPr>
          <p:cNvSpPr/>
          <p:nvPr/>
        </p:nvSpPr>
        <p:spPr>
          <a:xfrm>
            <a:off x="4510088" y="1181100"/>
            <a:ext cx="915987" cy="45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6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4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4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4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3" grpId="0" animBg="1"/>
      <p:bldP spid="44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5259BD78-8A10-47BD-9044-ACE78582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ADCCAB1-E57C-4032-9DB6-5108EDAE3857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D048B73-938D-4BF1-BB29-AAE57A1CBA96}"/>
              </a:ext>
            </a:extLst>
          </p:cNvPr>
          <p:cNvSpPr/>
          <p:nvPr/>
        </p:nvSpPr>
        <p:spPr>
          <a:xfrm>
            <a:off x="4154488" y="3027363"/>
            <a:ext cx="4784725" cy="6842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29">
            <a:extLst>
              <a:ext uri="{FF2B5EF4-FFF2-40B4-BE49-F238E27FC236}">
                <a16:creationId xmlns:a16="http://schemas.microsoft.com/office/drawing/2014/main" id="{B91E05CC-1CA1-47BB-A78B-DFC3F4D67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373688"/>
            <a:ext cx="6070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8">
            <a:extLst>
              <a:ext uri="{FF2B5EF4-FFF2-40B4-BE49-F238E27FC236}">
                <a16:creationId xmlns:a16="http://schemas.microsoft.com/office/drawing/2014/main" id="{86A8CE97-5817-4DF6-91C8-C80FE35B8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4462463"/>
            <a:ext cx="4295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6">
            <a:extLst>
              <a:ext uri="{FF2B5EF4-FFF2-40B4-BE49-F238E27FC236}">
                <a16:creationId xmlns:a16="http://schemas.microsoft.com/office/drawing/2014/main" id="{578C593C-D5A7-43D4-AF54-67CCC069D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3051175"/>
            <a:ext cx="43815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20">
            <a:extLst>
              <a:ext uri="{FF2B5EF4-FFF2-40B4-BE49-F238E27FC236}">
                <a16:creationId xmlns:a16="http://schemas.microsoft.com/office/drawing/2014/main" id="{8666AA46-64ED-42FE-AE85-23FFA9245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022600"/>
            <a:ext cx="23955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6">
            <a:extLst>
              <a:ext uri="{FF2B5EF4-FFF2-40B4-BE49-F238E27FC236}">
                <a16:creationId xmlns:a16="http://schemas.microsoft.com/office/drawing/2014/main" id="{E0D0C164-548C-4760-83EE-C37162EAB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1941513"/>
            <a:ext cx="30527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9">
            <a:extLst>
              <a:ext uri="{FF2B5EF4-FFF2-40B4-BE49-F238E27FC236}">
                <a16:creationId xmlns:a16="http://schemas.microsoft.com/office/drawing/2014/main" id="{3045C231-085E-413E-A217-5BF0C1302A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89138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7">
            <a:extLst>
              <a:ext uri="{FF2B5EF4-FFF2-40B4-BE49-F238E27FC236}">
                <a16:creationId xmlns:a16="http://schemas.microsoft.com/office/drawing/2014/main" id="{56218091-DA71-4D61-ADF6-6E783604E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916113"/>
            <a:ext cx="1397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3">
            <a:extLst>
              <a:ext uri="{FF2B5EF4-FFF2-40B4-BE49-F238E27FC236}">
                <a16:creationId xmlns:a16="http://schemas.microsoft.com/office/drawing/2014/main" id="{C6C7255C-B59C-40BE-8DC2-F2A3C8A993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663575"/>
            <a:ext cx="56149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下箭头 13">
            <a:extLst>
              <a:ext uri="{FF2B5EF4-FFF2-40B4-BE49-F238E27FC236}">
                <a16:creationId xmlns:a16="http://schemas.microsoft.com/office/drawing/2014/main" id="{BC74A447-E763-4190-A942-63D59DD354EB}"/>
              </a:ext>
            </a:extLst>
          </p:cNvPr>
          <p:cNvSpPr/>
          <p:nvPr/>
        </p:nvSpPr>
        <p:spPr>
          <a:xfrm>
            <a:off x="2805113" y="2565400"/>
            <a:ext cx="338137" cy="447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1FDB81EA-BE27-4B4A-A04B-56005E86285A}"/>
              </a:ext>
            </a:extLst>
          </p:cNvPr>
          <p:cNvSpPr/>
          <p:nvPr/>
        </p:nvSpPr>
        <p:spPr>
          <a:xfrm>
            <a:off x="6546850" y="2549525"/>
            <a:ext cx="338138" cy="447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C8FFE2F2-EE2F-4A0A-A083-CDDA1A39FBB1}"/>
              </a:ext>
            </a:extLst>
          </p:cNvPr>
          <p:cNvSpPr/>
          <p:nvPr/>
        </p:nvSpPr>
        <p:spPr>
          <a:xfrm>
            <a:off x="4265613" y="3902075"/>
            <a:ext cx="457200" cy="600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16">
            <a:extLst>
              <a:ext uri="{FF2B5EF4-FFF2-40B4-BE49-F238E27FC236}">
                <a16:creationId xmlns:a16="http://schemas.microsoft.com/office/drawing/2014/main" id="{6672FCA3-47CC-4883-A3FF-884AEF289C1D}"/>
              </a:ext>
            </a:extLst>
          </p:cNvPr>
          <p:cNvGrpSpPr>
            <a:grpSpLocks/>
          </p:cNvGrpSpPr>
          <p:nvPr/>
        </p:nvGrpSpPr>
        <p:grpSpPr bwMode="auto">
          <a:xfrm>
            <a:off x="2911475" y="3565525"/>
            <a:ext cx="3232150" cy="336550"/>
            <a:chOff x="2911991" y="3564819"/>
            <a:chExt cx="3231634" cy="336903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426FC3-6411-4307-92E1-DBA013123742}"/>
                </a:ext>
              </a:extLst>
            </p:cNvPr>
            <p:cNvCxnSpPr/>
            <p:nvPr/>
          </p:nvCxnSpPr>
          <p:spPr bwMode="auto">
            <a:xfrm>
              <a:off x="6143625" y="3590246"/>
              <a:ext cx="0" cy="3114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E8B2308-962D-415B-BABC-98B22258EF4B}"/>
                </a:ext>
              </a:extLst>
            </p:cNvPr>
            <p:cNvCxnSpPr/>
            <p:nvPr/>
          </p:nvCxnSpPr>
          <p:spPr bwMode="auto">
            <a:xfrm>
              <a:off x="2915165" y="3564819"/>
              <a:ext cx="0" cy="3114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7572323-E34A-494D-9201-A097514AF6FD}"/>
                </a:ext>
              </a:extLst>
            </p:cNvPr>
            <p:cNvCxnSpPr/>
            <p:nvPr/>
          </p:nvCxnSpPr>
          <p:spPr bwMode="auto">
            <a:xfrm>
              <a:off x="2911991" y="3868350"/>
              <a:ext cx="3220524" cy="111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24F06160-970F-46D9-9EBA-83E974558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5607050"/>
            <a:ext cx="34194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A28B389-D3D0-4C49-9E74-B84189837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4606925"/>
            <a:ext cx="3298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586B97-FEDE-455C-BF47-BF477CAC0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3525838"/>
            <a:ext cx="33051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4FC699-1572-4D78-8BE8-76BC0F73C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2517775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45967F-AC05-40FD-8119-3611F6EB2C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1509713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DFDE58-72E5-41BB-85B3-0524942FB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211513"/>
            <a:ext cx="34321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灯片编号占位符 1">
            <a:extLst>
              <a:ext uri="{FF2B5EF4-FFF2-40B4-BE49-F238E27FC236}">
                <a16:creationId xmlns:a16="http://schemas.microsoft.com/office/drawing/2014/main" id="{ACA24BAF-C5F1-4AEC-BC99-FE36B2B6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2AA2EA4-8744-48E3-BB76-7218189A215C}" type="slidenum">
              <a:rPr lang="en-US" altLang="zh-CN"/>
              <a:pPr eaLnBrk="1" hangingPunct="1"/>
              <a:t>25</a:t>
            </a:fld>
            <a:endParaRPr lang="en-US" altLang="zh-CN"/>
          </a:p>
        </p:txBody>
      </p:sp>
      <p:pic>
        <p:nvPicPr>
          <p:cNvPr id="17" name="图片 2">
            <a:extLst>
              <a:ext uri="{FF2B5EF4-FFF2-40B4-BE49-F238E27FC236}">
                <a16:creationId xmlns:a16="http://schemas.microsoft.com/office/drawing/2014/main" id="{5263DA87-4D89-4DEE-B72C-894F28550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620713"/>
            <a:ext cx="47180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AutoShape 21">
            <a:extLst>
              <a:ext uri="{FF2B5EF4-FFF2-40B4-BE49-F238E27FC236}">
                <a16:creationId xmlns:a16="http://schemas.microsoft.com/office/drawing/2014/main" id="{25550471-0792-4CAE-B665-02E8E34AD83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16325" y="1782763"/>
            <a:ext cx="1435100" cy="201612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>
            <a:extLst>
              <a:ext uri="{FF2B5EF4-FFF2-40B4-BE49-F238E27FC236}">
                <a16:creationId xmlns:a16="http://schemas.microsoft.com/office/drawing/2014/main" id="{3E03C986-1DB1-40C6-9C96-C1D2F60DC9B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32200" y="2805113"/>
            <a:ext cx="1398588" cy="1008062"/>
          </a:xfrm>
          <a:prstGeom prst="bentConnector3">
            <a:avLst>
              <a:gd name="adj1" fmla="val 4994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>
            <a:extLst>
              <a:ext uri="{FF2B5EF4-FFF2-40B4-BE49-F238E27FC236}">
                <a16:creationId xmlns:a16="http://schemas.microsoft.com/office/drawing/2014/main" id="{EBB54086-9EC4-4B6C-A6E1-2EA80D9D68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30613" y="3798888"/>
            <a:ext cx="1381125" cy="17462"/>
          </a:xfrm>
          <a:prstGeom prst="bentConnector3">
            <a:avLst>
              <a:gd name="adj1" fmla="val 4988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>
            <a:extLst>
              <a:ext uri="{FF2B5EF4-FFF2-40B4-BE49-F238E27FC236}">
                <a16:creationId xmlns:a16="http://schemas.microsoft.com/office/drawing/2014/main" id="{81DC37E2-0F87-4D50-9C32-E3A63FAC3C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17913" y="3816350"/>
            <a:ext cx="1423987" cy="102552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>
            <a:extLst>
              <a:ext uri="{FF2B5EF4-FFF2-40B4-BE49-F238E27FC236}">
                <a16:creationId xmlns:a16="http://schemas.microsoft.com/office/drawing/2014/main" id="{E561F9E9-6B4E-4DD7-8698-7AD1A72DB4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30613" y="3821113"/>
            <a:ext cx="1400175" cy="2033587"/>
          </a:xfrm>
          <a:prstGeom prst="bentConnector3">
            <a:avLst>
              <a:gd name="adj1" fmla="val 49889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34E5D96D-693B-4033-8BC9-60D0BEF6E1FA}"/>
              </a:ext>
            </a:extLst>
          </p:cNvPr>
          <p:cNvSpPr/>
          <p:nvPr/>
        </p:nvSpPr>
        <p:spPr>
          <a:xfrm>
            <a:off x="5083175" y="1370013"/>
            <a:ext cx="3170238" cy="8175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1">
            <a:extLst>
              <a:ext uri="{FF2B5EF4-FFF2-40B4-BE49-F238E27FC236}">
                <a16:creationId xmlns:a16="http://schemas.microsoft.com/office/drawing/2014/main" id="{A04C6AA4-8C81-4536-BD11-F550D6BB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8D6E934-1C30-4B8C-8E23-502471064194}" type="slidenum">
              <a:rPr lang="en-US" altLang="zh-CN"/>
              <a:pPr eaLnBrk="1" hangingPunct="1"/>
              <a:t>26</a:t>
            </a:fld>
            <a:endParaRPr lang="en-US" altLang="zh-CN"/>
          </a:p>
        </p:txBody>
      </p:sp>
      <p:pic>
        <p:nvPicPr>
          <p:cNvPr id="74754" name="Picture 2" descr="http://i3.sinaimg.cn/ty/t/p/2010-01-14/U3616P6T12D4789771F44DT20100114115952.jpg">
            <a:extLst>
              <a:ext uri="{FF2B5EF4-FFF2-40B4-BE49-F238E27FC236}">
                <a16:creationId xmlns:a16="http://schemas.microsoft.com/office/drawing/2014/main" id="{F8D644E5-8A79-4B08-BE80-21CD49A8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04925"/>
            <a:ext cx="50419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C4637C8-252E-4693-A143-E783EE0C5F4B}"/>
              </a:ext>
            </a:extLst>
          </p:cNvPr>
          <p:cNvCxnSpPr/>
          <p:nvPr/>
        </p:nvCxnSpPr>
        <p:spPr>
          <a:xfrm>
            <a:off x="3221038" y="3068638"/>
            <a:ext cx="684212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E62D54-9F35-4821-8E4F-EB789D051CB5}"/>
              </a:ext>
            </a:extLst>
          </p:cNvPr>
          <p:cNvCxnSpPr/>
          <p:nvPr/>
        </p:nvCxnSpPr>
        <p:spPr>
          <a:xfrm>
            <a:off x="3563938" y="1000125"/>
            <a:ext cx="0" cy="2068513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755" name="Picture 3">
            <a:extLst>
              <a:ext uri="{FF2B5EF4-FFF2-40B4-BE49-F238E27FC236}">
                <a16:creationId xmlns:a16="http://schemas.microsoft.com/office/drawing/2014/main" id="{617A1EDB-0CED-4B06-B056-232001910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44488"/>
            <a:ext cx="449262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6" name="Picture 4">
            <a:extLst>
              <a:ext uri="{FF2B5EF4-FFF2-40B4-BE49-F238E27FC236}">
                <a16:creationId xmlns:a16="http://schemas.microsoft.com/office/drawing/2014/main" id="{78B8B781-6B78-4B93-9A10-F8ADDE4A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333375"/>
            <a:ext cx="2779713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ABFD1FA-56F8-43F7-916B-E519D15568CC}"/>
              </a:ext>
            </a:extLst>
          </p:cNvPr>
          <p:cNvSpPr/>
          <p:nvPr/>
        </p:nvSpPr>
        <p:spPr>
          <a:xfrm>
            <a:off x="4284663" y="5446713"/>
            <a:ext cx="6477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0DE783AE-8BEE-4D74-824B-02B2F22A0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253038"/>
            <a:ext cx="982663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8" name="Picture 6">
            <a:extLst>
              <a:ext uri="{FF2B5EF4-FFF2-40B4-BE49-F238E27FC236}">
                <a16:creationId xmlns:a16="http://schemas.microsoft.com/office/drawing/2014/main" id="{343EA9FC-3545-45E9-A160-777720556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5292725"/>
            <a:ext cx="1128712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9" name="Picture 7">
            <a:extLst>
              <a:ext uri="{FF2B5EF4-FFF2-40B4-BE49-F238E27FC236}">
                <a16:creationId xmlns:a16="http://schemas.microsoft.com/office/drawing/2014/main" id="{5432699C-48E5-417C-BFFE-6B1598CC6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5" y="5287963"/>
            <a:ext cx="942975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60" name="Picture 8">
            <a:extLst>
              <a:ext uri="{FF2B5EF4-FFF2-40B4-BE49-F238E27FC236}">
                <a16:creationId xmlns:a16="http://schemas.microsoft.com/office/drawing/2014/main" id="{5DDEFFE1-6658-48C5-9F63-35F0B88D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5253038"/>
            <a:ext cx="3179762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61" name="Picture 9">
            <a:extLst>
              <a:ext uri="{FF2B5EF4-FFF2-40B4-BE49-F238E27FC236}">
                <a16:creationId xmlns:a16="http://schemas.microsoft.com/office/drawing/2014/main" id="{B9696E5A-2C48-4F26-9882-459C74C0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5927725"/>
            <a:ext cx="17907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9" name="Picture 15" descr="http://i3.hoopchina.com.cn/user/051/19051/13187409980.gif">
            <a:extLst>
              <a:ext uri="{FF2B5EF4-FFF2-40B4-BE49-F238E27FC236}">
                <a16:creationId xmlns:a16="http://schemas.microsoft.com/office/drawing/2014/main" id="{F02AA0C4-8428-41E8-BE43-86B9BC8F01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1335088"/>
            <a:ext cx="3132138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16" descr="http://bbs.boy-toy.net/attachments/dvbbs/2010-5/20105192718706.gif">
            <a:extLst>
              <a:ext uri="{FF2B5EF4-FFF2-40B4-BE49-F238E27FC236}">
                <a16:creationId xmlns:a16="http://schemas.microsoft.com/office/drawing/2014/main" id="{5F853151-71FF-4864-B30A-CA94380764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3371850"/>
            <a:ext cx="31321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4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4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2">
            <a:extLst>
              <a:ext uri="{FF2B5EF4-FFF2-40B4-BE49-F238E27FC236}">
                <a16:creationId xmlns:a16="http://schemas.microsoft.com/office/drawing/2014/main" id="{AEA0D36F-C06B-4AF8-AD6E-6DE78CFA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69B1FD0-6C75-4439-9831-507CF31304D2}" type="slidenum">
              <a:rPr lang="en-US" altLang="zh-CN"/>
              <a:pPr eaLnBrk="1" hangingPunct="1"/>
              <a:t>27</a:t>
            </a:fld>
            <a:endParaRPr lang="en-US" altLang="zh-CN"/>
          </a:p>
        </p:txBody>
      </p:sp>
      <p:pic>
        <p:nvPicPr>
          <p:cNvPr id="16" name="图片 13">
            <a:extLst>
              <a:ext uri="{FF2B5EF4-FFF2-40B4-BE49-F238E27FC236}">
                <a16:creationId xmlns:a16="http://schemas.microsoft.com/office/drawing/2014/main" id="{76F9D7AA-8E77-4B90-BEAA-1273CC86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894263"/>
            <a:ext cx="43830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2">
            <a:extLst>
              <a:ext uri="{FF2B5EF4-FFF2-40B4-BE49-F238E27FC236}">
                <a16:creationId xmlns:a16="http://schemas.microsoft.com/office/drawing/2014/main" id="{FB0113FB-FC3E-416A-AF12-03F850D1C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894263"/>
            <a:ext cx="1730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0">
            <a:extLst>
              <a:ext uri="{FF2B5EF4-FFF2-40B4-BE49-F238E27FC236}">
                <a16:creationId xmlns:a16="http://schemas.microsoft.com/office/drawing/2014/main" id="{777A1113-E4CC-4D0B-ACA0-206F0C31B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102100"/>
            <a:ext cx="14128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9">
            <a:extLst>
              <a:ext uri="{FF2B5EF4-FFF2-40B4-BE49-F238E27FC236}">
                <a16:creationId xmlns:a16="http://schemas.microsoft.com/office/drawing/2014/main" id="{AD538157-63C6-482C-8F55-F32F25C83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1690688"/>
            <a:ext cx="1816100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5">
            <a:extLst>
              <a:ext uri="{FF2B5EF4-FFF2-40B4-BE49-F238E27FC236}">
                <a16:creationId xmlns:a16="http://schemas.microsoft.com/office/drawing/2014/main" id="{041E643A-4487-4E24-9987-3EF1BA9A3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76250"/>
            <a:ext cx="29876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7">
            <a:extLst>
              <a:ext uri="{FF2B5EF4-FFF2-40B4-BE49-F238E27FC236}">
                <a16:creationId xmlns:a16="http://schemas.microsoft.com/office/drawing/2014/main" id="{B57B8A92-A5F9-4BBF-8B08-7A09649EC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25538"/>
            <a:ext cx="471805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14">
            <a:extLst>
              <a:ext uri="{FF2B5EF4-FFF2-40B4-BE49-F238E27FC236}">
                <a16:creationId xmlns:a16="http://schemas.microsoft.com/office/drawing/2014/main" id="{70D096D8-2D9F-422D-98FB-D2DBFCB0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5805488"/>
            <a:ext cx="831373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40B27BB-2110-4ADB-8494-4C58C4B23C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14588"/>
            <a:ext cx="27733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85AA31A-5ADD-4A76-926F-9477EDBBC5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24188"/>
            <a:ext cx="45720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AEFBF5-01F7-4A3C-98CD-99EE858FB8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4167188"/>
            <a:ext cx="27241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3F8564-305D-4737-9CB5-05E5FB01D6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4167188"/>
            <a:ext cx="12192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5942EDBF-6C62-4447-9427-B92F8F7F5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53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23" name="灯片编号占位符 1">
            <a:extLst>
              <a:ext uri="{FF2B5EF4-FFF2-40B4-BE49-F238E27FC236}">
                <a16:creationId xmlns:a16="http://schemas.microsoft.com/office/drawing/2014/main" id="{520B534B-B814-4174-A280-A7FF6C15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5041811-F5BF-4E78-A694-8AB2A451CACB}" type="slidenum">
              <a:rPr lang="en-US" altLang="zh-CN"/>
              <a:pPr eaLnBrk="1" hangingPunct="1"/>
              <a:t>28</a:t>
            </a:fld>
            <a:endParaRPr lang="en-US" altLang="zh-CN"/>
          </a:p>
        </p:txBody>
      </p:sp>
      <p:pic>
        <p:nvPicPr>
          <p:cNvPr id="15" name="Picture 3" descr="例4">
            <a:extLst>
              <a:ext uri="{FF2B5EF4-FFF2-40B4-BE49-F238E27FC236}">
                <a16:creationId xmlns:a16="http://schemas.microsoft.com/office/drawing/2014/main" id="{BE50F6A4-233D-44B6-ABA9-22B845F2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7"/>
          <a:stretch>
            <a:fillRect/>
          </a:stretch>
        </p:blipFill>
        <p:spPr bwMode="auto">
          <a:xfrm>
            <a:off x="5976938" y="2781300"/>
            <a:ext cx="3203575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">
            <a:extLst>
              <a:ext uri="{FF2B5EF4-FFF2-40B4-BE49-F238E27FC236}">
                <a16:creationId xmlns:a16="http://schemas.microsoft.com/office/drawing/2014/main" id="{7EAEDEDA-7905-4CDE-A730-F02E992B3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404813"/>
            <a:ext cx="8388350" cy="254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8A1FE76-6F20-46DA-85AC-F626A669F9E1}"/>
              </a:ext>
            </a:extLst>
          </p:cNvPr>
          <p:cNvCxnSpPr/>
          <p:nvPr/>
        </p:nvCxnSpPr>
        <p:spPr>
          <a:xfrm>
            <a:off x="7285038" y="4457700"/>
            <a:ext cx="1150937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2E91739-926A-474B-BFA8-F605EAC30387}"/>
              </a:ext>
            </a:extLst>
          </p:cNvPr>
          <p:cNvCxnSpPr/>
          <p:nvPr/>
        </p:nvCxnSpPr>
        <p:spPr>
          <a:xfrm flipH="1" flipV="1">
            <a:off x="6481763" y="3616325"/>
            <a:ext cx="803275" cy="841375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9" name="Picture 7">
            <a:extLst>
              <a:ext uri="{FF2B5EF4-FFF2-40B4-BE49-F238E27FC236}">
                <a16:creationId xmlns:a16="http://schemas.microsoft.com/office/drawing/2014/main" id="{A7DE8261-2409-4898-80EF-133CFBFA3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4324350"/>
            <a:ext cx="3543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0" name="Picture 8">
            <a:extLst>
              <a:ext uri="{FF2B5EF4-FFF2-40B4-BE49-F238E27FC236}">
                <a16:creationId xmlns:a16="http://schemas.microsoft.com/office/drawing/2014/main" id="{8E44EA77-B6EF-4E5E-BBA5-3C0FB61A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5054600"/>
            <a:ext cx="28098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1" name="Picture 9">
            <a:extLst>
              <a:ext uri="{FF2B5EF4-FFF2-40B4-BE49-F238E27FC236}">
                <a16:creationId xmlns:a16="http://schemas.microsoft.com/office/drawing/2014/main" id="{3A414C0E-B655-4F81-BA15-694A3511A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5815013"/>
            <a:ext cx="27908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2" name="Picture 10">
            <a:extLst>
              <a:ext uri="{FF2B5EF4-FFF2-40B4-BE49-F238E27FC236}">
                <a16:creationId xmlns:a16="http://schemas.microsoft.com/office/drawing/2014/main" id="{BE7E62E2-42F1-4827-AD92-075140C8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006725"/>
            <a:ext cx="4895850" cy="63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3" name="Picture 11">
            <a:extLst>
              <a:ext uri="{FF2B5EF4-FFF2-40B4-BE49-F238E27FC236}">
                <a16:creationId xmlns:a16="http://schemas.microsoft.com/office/drawing/2014/main" id="{9FD80B83-AA85-49E7-A686-1378AEE50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690938"/>
            <a:ext cx="99853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4" name="Picture 12">
            <a:extLst>
              <a:ext uri="{FF2B5EF4-FFF2-40B4-BE49-F238E27FC236}">
                <a16:creationId xmlns:a16="http://schemas.microsoft.com/office/drawing/2014/main" id="{F23404A1-CB4E-4C34-AF61-05654D25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3636963"/>
            <a:ext cx="101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5" name="Picture 13">
            <a:extLst>
              <a:ext uri="{FF2B5EF4-FFF2-40B4-BE49-F238E27FC236}">
                <a16:creationId xmlns:a16="http://schemas.microsoft.com/office/drawing/2014/main" id="{28D999AD-D772-4370-8885-61E4CE4A6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4324350"/>
            <a:ext cx="13112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6" name="Picture 14">
            <a:extLst>
              <a:ext uri="{FF2B5EF4-FFF2-40B4-BE49-F238E27FC236}">
                <a16:creationId xmlns:a16="http://schemas.microsoft.com/office/drawing/2014/main" id="{16137168-36C6-415F-BC84-2E81A77B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146675"/>
            <a:ext cx="1408112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7" name="Picture 15">
            <a:extLst>
              <a:ext uri="{FF2B5EF4-FFF2-40B4-BE49-F238E27FC236}">
                <a16:creationId xmlns:a16="http://schemas.microsoft.com/office/drawing/2014/main" id="{41FA286D-F7D3-4A33-8E24-1C68A61C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876925"/>
            <a:ext cx="12573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13">
            <a:extLst>
              <a:ext uri="{FF2B5EF4-FFF2-40B4-BE49-F238E27FC236}">
                <a16:creationId xmlns:a16="http://schemas.microsoft.com/office/drawing/2014/main" id="{13F6D2FB-1B37-4CE1-B79E-200E6B86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70FB7F7-F830-401A-9A92-16F71DD1DB85}" type="slidenum">
              <a:rPr lang="en-US" altLang="zh-CN"/>
              <a:pPr eaLnBrk="1" hangingPunct="1"/>
              <a:t>29</a:t>
            </a:fld>
            <a:endParaRPr lang="en-US" altLang="zh-CN"/>
          </a:p>
        </p:txBody>
      </p:sp>
      <p:pic>
        <p:nvPicPr>
          <p:cNvPr id="17" name="图片 13">
            <a:extLst>
              <a:ext uri="{FF2B5EF4-FFF2-40B4-BE49-F238E27FC236}">
                <a16:creationId xmlns:a16="http://schemas.microsoft.com/office/drawing/2014/main" id="{EE9EAAB2-EA7D-4DE5-B916-A7309399C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590550"/>
            <a:ext cx="471805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84D2FBF2-5E74-4EB6-AD26-4622A9F03576}"/>
              </a:ext>
            </a:extLst>
          </p:cNvPr>
          <p:cNvSpPr/>
          <p:nvPr/>
        </p:nvSpPr>
        <p:spPr>
          <a:xfrm>
            <a:off x="5176838" y="2382838"/>
            <a:ext cx="3168650" cy="815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E41EF8-D949-4894-9D49-62B3C19EA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3" y="5607050"/>
            <a:ext cx="34194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DC1F1B-488D-400A-8E54-175905351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4606925"/>
            <a:ext cx="3298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9DB0CC-DF29-4BEE-9C4C-6AC41F3F1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3525838"/>
            <a:ext cx="33051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A68B99-A93D-42AF-A948-0396B14C1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2517775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E5F5A0-8CD4-4325-AD73-3F81F9200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1509713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4855DC-E73C-4A4F-8001-10ACF763B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211513"/>
            <a:ext cx="34321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AutoShape 21">
            <a:extLst>
              <a:ext uri="{FF2B5EF4-FFF2-40B4-BE49-F238E27FC236}">
                <a16:creationId xmlns:a16="http://schemas.microsoft.com/office/drawing/2014/main" id="{190CE894-5906-4D17-B01E-6E181AF2E6F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16325" y="1782763"/>
            <a:ext cx="1435100" cy="201612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22">
            <a:extLst>
              <a:ext uri="{FF2B5EF4-FFF2-40B4-BE49-F238E27FC236}">
                <a16:creationId xmlns:a16="http://schemas.microsoft.com/office/drawing/2014/main" id="{409C264C-A1F7-4BB3-B827-C7E95832AA2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32200" y="2790825"/>
            <a:ext cx="1398588" cy="1008063"/>
          </a:xfrm>
          <a:prstGeom prst="bentConnector3">
            <a:avLst>
              <a:gd name="adj1" fmla="val 4994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3">
            <a:extLst>
              <a:ext uri="{FF2B5EF4-FFF2-40B4-BE49-F238E27FC236}">
                <a16:creationId xmlns:a16="http://schemas.microsoft.com/office/drawing/2014/main" id="{8CCAEDC4-DA0D-4C0E-BF9F-2993142C08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44900" y="3798888"/>
            <a:ext cx="1381125" cy="17462"/>
          </a:xfrm>
          <a:prstGeom prst="bentConnector3">
            <a:avLst>
              <a:gd name="adj1" fmla="val 4988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24">
            <a:extLst>
              <a:ext uri="{FF2B5EF4-FFF2-40B4-BE49-F238E27FC236}">
                <a16:creationId xmlns:a16="http://schemas.microsoft.com/office/drawing/2014/main" id="{A7D22E45-5D4D-45E7-9278-663A7278F4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16325" y="3798888"/>
            <a:ext cx="1423988" cy="102552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25">
            <a:extLst>
              <a:ext uri="{FF2B5EF4-FFF2-40B4-BE49-F238E27FC236}">
                <a16:creationId xmlns:a16="http://schemas.microsoft.com/office/drawing/2014/main" id="{54EE9012-4F25-47D2-B7A7-A3A39BFBFC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32200" y="3798888"/>
            <a:ext cx="1400175" cy="2033587"/>
          </a:xfrm>
          <a:prstGeom prst="bentConnector3">
            <a:avLst>
              <a:gd name="adj1" fmla="val 49889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1">
            <a:extLst>
              <a:ext uri="{FF2B5EF4-FFF2-40B4-BE49-F238E27FC236}">
                <a16:creationId xmlns:a16="http://schemas.microsoft.com/office/drawing/2014/main" id="{413CF11B-8673-4FD3-ABFA-1F2D11BF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E7E4AB2-DBBD-4068-8524-90644B19D9B8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5304B4-2AE4-4F6A-9657-0382BE788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404813"/>
            <a:ext cx="4718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7">
            <a:extLst>
              <a:ext uri="{FF2B5EF4-FFF2-40B4-BE49-F238E27FC236}">
                <a16:creationId xmlns:a16="http://schemas.microsoft.com/office/drawing/2014/main" id="{6D2ED2DC-A411-4B5E-9A10-C8304498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4667250"/>
            <a:ext cx="11906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优势：</a:t>
            </a:r>
            <a:endParaRPr lang="zh-CN" altLang="en-US" sz="260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9C754BBD-1261-4542-AAF7-70D40A92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139825"/>
            <a:ext cx="2233612" cy="84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8" name="Picture 6">
            <a:extLst>
              <a:ext uri="{FF2B5EF4-FFF2-40B4-BE49-F238E27FC236}">
                <a16:creationId xmlns:a16="http://schemas.microsoft.com/office/drawing/2014/main" id="{D9B2520A-534D-45F6-805E-93800C82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2298700"/>
            <a:ext cx="15875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9" name="Picture 7">
            <a:extLst>
              <a:ext uri="{FF2B5EF4-FFF2-40B4-BE49-F238E27FC236}">
                <a16:creationId xmlns:a16="http://schemas.microsoft.com/office/drawing/2014/main" id="{EAB79392-DA41-4026-9AFC-321C885B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2327275"/>
            <a:ext cx="5481638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60" name="Picture 8">
            <a:extLst>
              <a:ext uri="{FF2B5EF4-FFF2-40B4-BE49-F238E27FC236}">
                <a16:creationId xmlns:a16="http://schemas.microsoft.com/office/drawing/2014/main" id="{BFE7B8C5-EC68-4317-AF6A-D57F7B7F6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3068638"/>
            <a:ext cx="5778500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61" name="Picture 9">
            <a:extLst>
              <a:ext uri="{FF2B5EF4-FFF2-40B4-BE49-F238E27FC236}">
                <a16:creationId xmlns:a16="http://schemas.microsoft.com/office/drawing/2014/main" id="{782B2608-A7B4-4D2D-80DA-A5699A8E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3789363"/>
            <a:ext cx="630078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62" name="Picture 10">
            <a:extLst>
              <a:ext uri="{FF2B5EF4-FFF2-40B4-BE49-F238E27FC236}">
                <a16:creationId xmlns:a16="http://schemas.microsoft.com/office/drawing/2014/main" id="{F089428C-7AC2-4328-AF62-45D43168F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5516563"/>
            <a:ext cx="33686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63" name="Picture 11">
            <a:extLst>
              <a:ext uri="{FF2B5EF4-FFF2-40B4-BE49-F238E27FC236}">
                <a16:creationId xmlns:a16="http://schemas.microsoft.com/office/drawing/2014/main" id="{37B9A6DB-9B81-4E67-BA8B-F63B3FB3F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4749800"/>
            <a:ext cx="12700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64" name="Picture 12">
            <a:extLst>
              <a:ext uri="{FF2B5EF4-FFF2-40B4-BE49-F238E27FC236}">
                <a16:creationId xmlns:a16="http://schemas.microsoft.com/office/drawing/2014/main" id="{3D330BD8-2012-4214-A7DF-B8E9CBC2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4667250"/>
            <a:ext cx="5024438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12341C00-77A4-4A2F-90D9-04B0B6C7C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06513"/>
            <a:ext cx="167640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4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4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4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4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4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47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4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4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4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1">
            <a:extLst>
              <a:ext uri="{FF2B5EF4-FFF2-40B4-BE49-F238E27FC236}">
                <a16:creationId xmlns:a16="http://schemas.microsoft.com/office/drawing/2014/main" id="{3D601A80-95DC-40C3-8414-4E227D47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FCDBBFA-2B6D-43C2-91D2-05BD34F87D07}" type="slidenum">
              <a:rPr lang="en-US" altLang="zh-CN"/>
              <a:pPr eaLnBrk="1" hangingPunct="1"/>
              <a:t>30</a:t>
            </a:fld>
            <a:endParaRPr lang="en-US" altLang="zh-CN"/>
          </a:p>
        </p:txBody>
      </p:sp>
      <p:pic>
        <p:nvPicPr>
          <p:cNvPr id="29" name="图片 12">
            <a:extLst>
              <a:ext uri="{FF2B5EF4-FFF2-40B4-BE49-F238E27FC236}">
                <a16:creationId xmlns:a16="http://schemas.microsoft.com/office/drawing/2014/main" id="{070CF07B-4D37-4725-8445-DD8E253B1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898650"/>
            <a:ext cx="35528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6" descr="u=2596101967,1078662701&amp;fm=51&amp;gp=0">
            <a:extLst>
              <a:ext uri="{FF2B5EF4-FFF2-40B4-BE49-F238E27FC236}">
                <a16:creationId xmlns:a16="http://schemas.microsoft.com/office/drawing/2014/main" id="{7A1F164D-7A71-4752-8029-A8D5F39F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635000"/>
            <a:ext cx="29527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AutoShape 19">
            <a:extLst>
              <a:ext uri="{FF2B5EF4-FFF2-40B4-BE49-F238E27FC236}">
                <a16:creationId xmlns:a16="http://schemas.microsoft.com/office/drawing/2014/main" id="{6615DDF5-B715-4FEC-AF5A-07B9BC6E2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613" y="2940050"/>
            <a:ext cx="576262" cy="287338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AutoShape 20">
            <a:extLst>
              <a:ext uri="{FF2B5EF4-FFF2-40B4-BE49-F238E27FC236}">
                <a16:creationId xmlns:a16="http://schemas.microsoft.com/office/drawing/2014/main" id="{16CA2D7C-FC83-4529-9575-0DDA25533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2940050"/>
            <a:ext cx="576262" cy="287338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AutoShape 31">
            <a:extLst>
              <a:ext uri="{FF2B5EF4-FFF2-40B4-BE49-F238E27FC236}">
                <a16:creationId xmlns:a16="http://schemas.microsoft.com/office/drawing/2014/main" id="{FA7C14EF-4097-496B-9207-B4B46FAD981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237413" y="1498600"/>
            <a:ext cx="287337" cy="144463"/>
          </a:xfrm>
          <a:prstGeom prst="righ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" name="AutoShape 32">
            <a:extLst>
              <a:ext uri="{FF2B5EF4-FFF2-40B4-BE49-F238E27FC236}">
                <a16:creationId xmlns:a16="http://schemas.microsoft.com/office/drawing/2014/main" id="{EEFC39FD-9C71-44F4-88DE-4019FBC8F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8" y="1498600"/>
            <a:ext cx="287337" cy="144463"/>
          </a:xfrm>
          <a:prstGeom prst="lef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" name="AutoShape 43">
            <a:extLst>
              <a:ext uri="{FF2B5EF4-FFF2-40B4-BE49-F238E27FC236}">
                <a16:creationId xmlns:a16="http://schemas.microsoft.com/office/drawing/2014/main" id="{219DBE4E-BE43-49A9-8007-8D486AC9543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308850" y="2146300"/>
            <a:ext cx="287338" cy="144463"/>
          </a:xfrm>
          <a:prstGeom prst="righ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AutoShape 44">
            <a:extLst>
              <a:ext uri="{FF2B5EF4-FFF2-40B4-BE49-F238E27FC236}">
                <a16:creationId xmlns:a16="http://schemas.microsoft.com/office/drawing/2014/main" id="{DA941BF4-B577-4520-BCD7-C782230AC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075" y="2146300"/>
            <a:ext cx="287338" cy="144463"/>
          </a:xfrm>
          <a:prstGeom prst="lef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7" name="Group 52">
            <a:extLst>
              <a:ext uri="{FF2B5EF4-FFF2-40B4-BE49-F238E27FC236}">
                <a16:creationId xmlns:a16="http://schemas.microsoft.com/office/drawing/2014/main" id="{9563A221-A473-410E-A128-7B8E7B788D5D}"/>
              </a:ext>
            </a:extLst>
          </p:cNvPr>
          <p:cNvGrpSpPr>
            <a:grpSpLocks/>
          </p:cNvGrpSpPr>
          <p:nvPr/>
        </p:nvGrpSpPr>
        <p:grpSpPr bwMode="auto">
          <a:xfrm>
            <a:off x="7453313" y="2940050"/>
            <a:ext cx="288925" cy="287338"/>
            <a:chOff x="4468" y="2704"/>
            <a:chExt cx="272" cy="272"/>
          </a:xfrm>
        </p:grpSpPr>
        <p:sp>
          <p:nvSpPr>
            <p:cNvPr id="32823" name="Line 50">
              <a:extLst>
                <a:ext uri="{FF2B5EF4-FFF2-40B4-BE49-F238E27FC236}">
                  <a16:creationId xmlns:a16="http://schemas.microsoft.com/office/drawing/2014/main" id="{EA725672-672D-4114-86A9-BB30A0547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2840"/>
              <a:ext cx="272" cy="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2824" name="Line 51">
              <a:extLst>
                <a:ext uri="{FF2B5EF4-FFF2-40B4-BE49-F238E27FC236}">
                  <a16:creationId xmlns:a16="http://schemas.microsoft.com/office/drawing/2014/main" id="{E0EA3345-0D7D-4955-8071-92C753831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2704"/>
              <a:ext cx="0" cy="272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40" name="Object 53">
            <a:extLst>
              <a:ext uri="{FF2B5EF4-FFF2-40B4-BE49-F238E27FC236}">
                <a16:creationId xmlns:a16="http://schemas.microsoft.com/office/drawing/2014/main" id="{0BA92A14-D5A1-4D2F-97EE-E5329610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2795588"/>
            <a:ext cx="609600" cy="587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Oval 54">
            <a:extLst>
              <a:ext uri="{FF2B5EF4-FFF2-40B4-BE49-F238E27FC236}">
                <a16:creationId xmlns:a16="http://schemas.microsoft.com/office/drawing/2014/main" id="{2F737DB7-366D-4E87-BF35-0C8195EDA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1066800"/>
            <a:ext cx="2735263" cy="1944688"/>
          </a:xfrm>
          <a:prstGeom prst="ellipse">
            <a:avLst/>
          </a:prstGeom>
          <a:noFill/>
          <a:ln w="381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" name="AutoShape 55">
            <a:extLst>
              <a:ext uri="{FF2B5EF4-FFF2-40B4-BE49-F238E27FC236}">
                <a16:creationId xmlns:a16="http://schemas.microsoft.com/office/drawing/2014/main" id="{70FC3425-6541-4DEA-B803-27E2891F6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850" y="1930400"/>
            <a:ext cx="863600" cy="288925"/>
          </a:xfrm>
          <a:prstGeom prst="leftArrow">
            <a:avLst>
              <a:gd name="adj1" fmla="val 50000"/>
              <a:gd name="adj2" fmla="val 87235"/>
            </a:avLst>
          </a:prstGeom>
          <a:solidFill>
            <a:srgbClr val="CC00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3" name="Object 56">
            <a:extLst>
              <a:ext uri="{FF2B5EF4-FFF2-40B4-BE49-F238E27FC236}">
                <a16:creationId xmlns:a16="http://schemas.microsoft.com/office/drawing/2014/main" id="{7DE2D481-A6C7-41C6-957A-25473DFD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635000"/>
            <a:ext cx="307975" cy="431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Object 57">
            <a:extLst>
              <a:ext uri="{FF2B5EF4-FFF2-40B4-BE49-F238E27FC236}">
                <a16:creationId xmlns:a16="http://schemas.microsoft.com/office/drawing/2014/main" id="{8AD9BCA6-C74A-4862-93E2-A03567D2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1770063"/>
            <a:ext cx="438150" cy="6080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AutoShape 58">
            <a:extLst>
              <a:ext uri="{FF2B5EF4-FFF2-40B4-BE49-F238E27FC236}">
                <a16:creationId xmlns:a16="http://schemas.microsoft.com/office/drawing/2014/main" id="{82CA8FD2-4CDA-4BA8-89D7-A983C0454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75" y="635000"/>
            <a:ext cx="503238" cy="7921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直角上箭头 45">
            <a:extLst>
              <a:ext uri="{FF2B5EF4-FFF2-40B4-BE49-F238E27FC236}">
                <a16:creationId xmlns:a16="http://schemas.microsoft.com/office/drawing/2014/main" id="{E0827B0E-FD37-4790-B2CE-3ED8E05475D9}"/>
              </a:ext>
            </a:extLst>
          </p:cNvPr>
          <p:cNvSpPr/>
          <p:nvPr/>
        </p:nvSpPr>
        <p:spPr bwMode="auto">
          <a:xfrm>
            <a:off x="4716660" y="2435377"/>
            <a:ext cx="936104" cy="783400"/>
          </a:xfrm>
          <a:prstGeom prst="bentUpArrow">
            <a:avLst/>
          </a:prstGeom>
          <a:solidFill>
            <a:srgbClr val="FFC0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5778" name="Picture 2">
            <a:extLst>
              <a:ext uri="{FF2B5EF4-FFF2-40B4-BE49-F238E27FC236}">
                <a16:creationId xmlns:a16="http://schemas.microsoft.com/office/drawing/2014/main" id="{13BBF7F6-5978-4CA7-AEA8-FE2C4EC3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60438"/>
            <a:ext cx="2511425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16" descr="u=2596101967,1078662701&amp;fm=51&amp;gp=0">
            <a:extLst>
              <a:ext uri="{FF2B5EF4-FFF2-40B4-BE49-F238E27FC236}">
                <a16:creationId xmlns:a16="http://schemas.microsoft.com/office/drawing/2014/main" id="{F532004E-6EB6-4C07-9BAB-DC435E23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3716338"/>
            <a:ext cx="29527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AutoShape 19">
            <a:extLst>
              <a:ext uri="{FF2B5EF4-FFF2-40B4-BE49-F238E27FC236}">
                <a16:creationId xmlns:a16="http://schemas.microsoft.com/office/drawing/2014/main" id="{34842830-4EA4-48DA-8DF4-6EA59EB7C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063" y="6021388"/>
            <a:ext cx="576262" cy="287337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" name="AutoShape 20">
            <a:extLst>
              <a:ext uri="{FF2B5EF4-FFF2-40B4-BE49-F238E27FC236}">
                <a16:creationId xmlns:a16="http://schemas.microsoft.com/office/drawing/2014/main" id="{546D2843-43DD-424E-98F1-B73AF5448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3" y="6021388"/>
            <a:ext cx="576262" cy="287337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AutoShape 31">
            <a:extLst>
              <a:ext uri="{FF2B5EF4-FFF2-40B4-BE49-F238E27FC236}">
                <a16:creationId xmlns:a16="http://schemas.microsoft.com/office/drawing/2014/main" id="{C899AA0A-1911-419D-A708-8A9D044AA0A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281863" y="4579938"/>
            <a:ext cx="287337" cy="144462"/>
          </a:xfrm>
          <a:prstGeom prst="righ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" name="AutoShape 32">
            <a:extLst>
              <a:ext uri="{FF2B5EF4-FFF2-40B4-BE49-F238E27FC236}">
                <a16:creationId xmlns:a16="http://schemas.microsoft.com/office/drawing/2014/main" id="{947460F9-0659-4154-A12E-D448561E3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88" y="4579938"/>
            <a:ext cx="287337" cy="144462"/>
          </a:xfrm>
          <a:prstGeom prst="lef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" name="AutoShape 43">
            <a:extLst>
              <a:ext uri="{FF2B5EF4-FFF2-40B4-BE49-F238E27FC236}">
                <a16:creationId xmlns:a16="http://schemas.microsoft.com/office/drawing/2014/main" id="{B9A3D7A5-4130-4453-82DA-3030DB3C1E0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353300" y="5227638"/>
            <a:ext cx="287338" cy="144462"/>
          </a:xfrm>
          <a:prstGeom prst="righ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" name="AutoShape 44">
            <a:extLst>
              <a:ext uri="{FF2B5EF4-FFF2-40B4-BE49-F238E27FC236}">
                <a16:creationId xmlns:a16="http://schemas.microsoft.com/office/drawing/2014/main" id="{421FCC20-758B-47DE-8813-4045AD4AB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525" y="5227638"/>
            <a:ext cx="287338" cy="144462"/>
          </a:xfrm>
          <a:prstGeom prst="lef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6" name="Group 52">
            <a:extLst>
              <a:ext uri="{FF2B5EF4-FFF2-40B4-BE49-F238E27FC236}">
                <a16:creationId xmlns:a16="http://schemas.microsoft.com/office/drawing/2014/main" id="{F8141309-D4FC-4CFF-A7A3-AC4079C83B66}"/>
              </a:ext>
            </a:extLst>
          </p:cNvPr>
          <p:cNvGrpSpPr>
            <a:grpSpLocks/>
          </p:cNvGrpSpPr>
          <p:nvPr/>
        </p:nvGrpSpPr>
        <p:grpSpPr bwMode="auto">
          <a:xfrm>
            <a:off x="7497763" y="6021388"/>
            <a:ext cx="288925" cy="287337"/>
            <a:chOff x="4468" y="2704"/>
            <a:chExt cx="272" cy="272"/>
          </a:xfrm>
        </p:grpSpPr>
        <p:sp>
          <p:nvSpPr>
            <p:cNvPr id="32821" name="Line 50">
              <a:extLst>
                <a:ext uri="{FF2B5EF4-FFF2-40B4-BE49-F238E27FC236}">
                  <a16:creationId xmlns:a16="http://schemas.microsoft.com/office/drawing/2014/main" id="{D598DE2B-A9B6-46E0-9C82-75D125C06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2840"/>
              <a:ext cx="272" cy="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2822" name="Line 51">
              <a:extLst>
                <a:ext uri="{FF2B5EF4-FFF2-40B4-BE49-F238E27FC236}">
                  <a16:creationId xmlns:a16="http://schemas.microsoft.com/office/drawing/2014/main" id="{DD7F1BD6-6060-4ED9-B3AC-2DBE4EE77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2704"/>
              <a:ext cx="0" cy="272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59" name="Object 53">
            <a:extLst>
              <a:ext uri="{FF2B5EF4-FFF2-40B4-BE49-F238E27FC236}">
                <a16:creationId xmlns:a16="http://schemas.microsoft.com/office/drawing/2014/main" id="{4FF57A1A-80DA-4FAC-BCE9-F8BC7C44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5876925"/>
            <a:ext cx="609600" cy="587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Oval 54">
            <a:extLst>
              <a:ext uri="{FF2B5EF4-FFF2-40B4-BE49-F238E27FC236}">
                <a16:creationId xmlns:a16="http://schemas.microsoft.com/office/drawing/2014/main" id="{4B449E9A-CD58-47AD-BC5A-F5C53E049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4148138"/>
            <a:ext cx="2735263" cy="1944687"/>
          </a:xfrm>
          <a:prstGeom prst="ellipse">
            <a:avLst/>
          </a:prstGeom>
          <a:noFill/>
          <a:ln w="381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" name="AutoShape 55">
            <a:extLst>
              <a:ext uri="{FF2B5EF4-FFF2-40B4-BE49-F238E27FC236}">
                <a16:creationId xmlns:a16="http://schemas.microsoft.com/office/drawing/2014/main" id="{538A905A-5F89-4C77-AB36-A51DB64D1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00" y="5011738"/>
            <a:ext cx="863600" cy="288925"/>
          </a:xfrm>
          <a:prstGeom prst="leftArrow">
            <a:avLst>
              <a:gd name="adj1" fmla="val 50000"/>
              <a:gd name="adj2" fmla="val 87235"/>
            </a:avLst>
          </a:prstGeom>
          <a:solidFill>
            <a:srgbClr val="CC00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62" name="Object 56">
            <a:extLst>
              <a:ext uri="{FF2B5EF4-FFF2-40B4-BE49-F238E27FC236}">
                <a16:creationId xmlns:a16="http://schemas.microsoft.com/office/drawing/2014/main" id="{6F8730ED-592A-49E3-8FE5-D6EC8138E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3716338"/>
            <a:ext cx="307975" cy="431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AutoShape 58">
            <a:extLst>
              <a:ext uri="{FF2B5EF4-FFF2-40B4-BE49-F238E27FC236}">
                <a16:creationId xmlns:a16="http://schemas.microsoft.com/office/drawing/2014/main" id="{AFDBCF58-729C-4BD8-BE81-41D94835E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6325" y="3716338"/>
            <a:ext cx="503238" cy="7921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7" name="Picture 16" descr="u=2596101967,1078662701&amp;fm=51&amp;gp=0">
            <a:extLst>
              <a:ext uri="{FF2B5EF4-FFF2-40B4-BE49-F238E27FC236}">
                <a16:creationId xmlns:a16="http://schemas.microsoft.com/office/drawing/2014/main" id="{C383154D-B130-490C-AED7-FF5DA9071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3716338"/>
            <a:ext cx="29527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AutoShape 19">
            <a:extLst>
              <a:ext uri="{FF2B5EF4-FFF2-40B4-BE49-F238E27FC236}">
                <a16:creationId xmlns:a16="http://schemas.microsoft.com/office/drawing/2014/main" id="{661EA067-800A-45F2-9545-84FCFAC84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6021388"/>
            <a:ext cx="576263" cy="287337"/>
          </a:xfrm>
          <a:prstGeom prst="leftArrow">
            <a:avLst>
              <a:gd name="adj1" fmla="val 50000"/>
              <a:gd name="adj2" fmla="val 50148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" name="AutoShape 20">
            <a:extLst>
              <a:ext uri="{FF2B5EF4-FFF2-40B4-BE49-F238E27FC236}">
                <a16:creationId xmlns:a16="http://schemas.microsoft.com/office/drawing/2014/main" id="{F0BDBF6B-E066-4918-B96B-8D0F6A90F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6021388"/>
            <a:ext cx="576263" cy="287337"/>
          </a:xfrm>
          <a:prstGeom prst="leftArrow">
            <a:avLst>
              <a:gd name="adj1" fmla="val 50000"/>
              <a:gd name="adj2" fmla="val 50148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" name="AutoShape 31">
            <a:extLst>
              <a:ext uri="{FF2B5EF4-FFF2-40B4-BE49-F238E27FC236}">
                <a16:creationId xmlns:a16="http://schemas.microsoft.com/office/drawing/2014/main" id="{6268A737-59EB-465D-8724-6D37404CC0B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87675" y="4579938"/>
            <a:ext cx="287338" cy="144462"/>
          </a:xfrm>
          <a:prstGeom prst="righ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" name="AutoShape 32">
            <a:extLst>
              <a:ext uri="{FF2B5EF4-FFF2-40B4-BE49-F238E27FC236}">
                <a16:creationId xmlns:a16="http://schemas.microsoft.com/office/drawing/2014/main" id="{779E7EB1-5678-4461-BDCE-2D84A9A4F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4579938"/>
            <a:ext cx="287338" cy="144462"/>
          </a:xfrm>
          <a:prstGeom prst="lef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" name="AutoShape 43">
            <a:extLst>
              <a:ext uri="{FF2B5EF4-FFF2-40B4-BE49-F238E27FC236}">
                <a16:creationId xmlns:a16="http://schemas.microsoft.com/office/drawing/2014/main" id="{19DA0802-EE65-401D-B662-4DF978DE4E9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59113" y="5227638"/>
            <a:ext cx="287337" cy="144462"/>
          </a:xfrm>
          <a:prstGeom prst="righ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3" name="AutoShape 44">
            <a:extLst>
              <a:ext uri="{FF2B5EF4-FFF2-40B4-BE49-F238E27FC236}">
                <a16:creationId xmlns:a16="http://schemas.microsoft.com/office/drawing/2014/main" id="{A21641AD-0189-4FF4-B41D-B61C293AF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5227638"/>
            <a:ext cx="287337" cy="144462"/>
          </a:xfrm>
          <a:prstGeom prst="lef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74" name="Group 52">
            <a:extLst>
              <a:ext uri="{FF2B5EF4-FFF2-40B4-BE49-F238E27FC236}">
                <a16:creationId xmlns:a16="http://schemas.microsoft.com/office/drawing/2014/main" id="{BAFE605C-0C13-4EBD-A032-F12AACEF8937}"/>
              </a:ext>
            </a:extLst>
          </p:cNvPr>
          <p:cNvGrpSpPr>
            <a:grpSpLocks/>
          </p:cNvGrpSpPr>
          <p:nvPr/>
        </p:nvGrpSpPr>
        <p:grpSpPr bwMode="auto">
          <a:xfrm>
            <a:off x="3203575" y="6021388"/>
            <a:ext cx="288925" cy="287337"/>
            <a:chOff x="4468" y="2704"/>
            <a:chExt cx="272" cy="272"/>
          </a:xfrm>
        </p:grpSpPr>
        <p:sp>
          <p:nvSpPr>
            <p:cNvPr id="32819" name="Line 50">
              <a:extLst>
                <a:ext uri="{FF2B5EF4-FFF2-40B4-BE49-F238E27FC236}">
                  <a16:creationId xmlns:a16="http://schemas.microsoft.com/office/drawing/2014/main" id="{0EE284B9-8A83-40D5-AB00-559C471E4D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2840"/>
              <a:ext cx="272" cy="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2820" name="Line 51">
              <a:extLst>
                <a:ext uri="{FF2B5EF4-FFF2-40B4-BE49-F238E27FC236}">
                  <a16:creationId xmlns:a16="http://schemas.microsoft.com/office/drawing/2014/main" id="{F3699E02-16AC-46FD-8ADA-52519F1F31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2704"/>
              <a:ext cx="0" cy="272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77" name="Object 53">
            <a:extLst>
              <a:ext uri="{FF2B5EF4-FFF2-40B4-BE49-F238E27FC236}">
                <a16:creationId xmlns:a16="http://schemas.microsoft.com/office/drawing/2014/main" id="{E90ECB61-37C3-4923-8310-DB8AA9341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5876925"/>
            <a:ext cx="609600" cy="587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Oval 54">
            <a:extLst>
              <a:ext uri="{FF2B5EF4-FFF2-40B4-BE49-F238E27FC236}">
                <a16:creationId xmlns:a16="http://schemas.microsoft.com/office/drawing/2014/main" id="{61E4FCF6-2A5A-4310-880E-E9D33B6E7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148138"/>
            <a:ext cx="2735262" cy="1944687"/>
          </a:xfrm>
          <a:prstGeom prst="ellipse">
            <a:avLst/>
          </a:prstGeom>
          <a:noFill/>
          <a:ln w="381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" name="AutoShape 55">
            <a:extLst>
              <a:ext uri="{FF2B5EF4-FFF2-40B4-BE49-F238E27FC236}">
                <a16:creationId xmlns:a16="http://schemas.microsoft.com/office/drawing/2014/main" id="{4AFBECAC-2439-49D1-B6D8-2D8330441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11738"/>
            <a:ext cx="863600" cy="288925"/>
          </a:xfrm>
          <a:prstGeom prst="leftArrow">
            <a:avLst>
              <a:gd name="adj1" fmla="val 50000"/>
              <a:gd name="adj2" fmla="val 87235"/>
            </a:avLst>
          </a:prstGeom>
          <a:solidFill>
            <a:srgbClr val="CC00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80" name="Object 56">
            <a:extLst>
              <a:ext uri="{FF2B5EF4-FFF2-40B4-BE49-F238E27FC236}">
                <a16:creationId xmlns:a16="http://schemas.microsoft.com/office/drawing/2014/main" id="{197D519E-CD20-4A01-81D1-0F33A2E2B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716338"/>
            <a:ext cx="307975" cy="431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AutoShape 58">
            <a:extLst>
              <a:ext uri="{FF2B5EF4-FFF2-40B4-BE49-F238E27FC236}">
                <a16:creationId xmlns:a16="http://schemas.microsoft.com/office/drawing/2014/main" id="{56487554-30A5-4871-8DDB-39DD0D908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3716338"/>
            <a:ext cx="503237" cy="7921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2BABCE04-24AD-451A-A0CA-B8FBCF270232}"/>
              </a:ext>
            </a:extLst>
          </p:cNvPr>
          <p:cNvSpPr/>
          <p:nvPr/>
        </p:nvSpPr>
        <p:spPr>
          <a:xfrm>
            <a:off x="900113" y="5635625"/>
            <a:ext cx="7893050" cy="10064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6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2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联系？</a:t>
            </a:r>
          </a:p>
        </p:txBody>
      </p:sp>
      <p:pic>
        <p:nvPicPr>
          <p:cNvPr id="75780" name="Picture 4">
            <a:extLst>
              <a:ext uri="{FF2B5EF4-FFF2-40B4-BE49-F238E27FC236}">
                <a16:creationId xmlns:a16="http://schemas.microsoft.com/office/drawing/2014/main" id="{9D4329C6-DFD6-4D25-864E-598E4E509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819650"/>
            <a:ext cx="5937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1" name="Picture 5">
            <a:extLst>
              <a:ext uri="{FF2B5EF4-FFF2-40B4-BE49-F238E27FC236}">
                <a16:creationId xmlns:a16="http://schemas.microsoft.com/office/drawing/2014/main" id="{EA311BB6-6B4E-443D-91C4-B3D27529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3" y="4848225"/>
            <a:ext cx="595312" cy="6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椭圆 83">
            <a:extLst>
              <a:ext uri="{FF2B5EF4-FFF2-40B4-BE49-F238E27FC236}">
                <a16:creationId xmlns:a16="http://schemas.microsoft.com/office/drawing/2014/main" id="{A1B0A506-ED40-4D9A-A137-56BF08B5D238}"/>
              </a:ext>
            </a:extLst>
          </p:cNvPr>
          <p:cNvSpPr/>
          <p:nvPr/>
        </p:nvSpPr>
        <p:spPr>
          <a:xfrm>
            <a:off x="250825" y="4672013"/>
            <a:ext cx="593725" cy="815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03FBBA4A-42A3-4B77-92BE-93A34D112C59}"/>
              </a:ext>
            </a:extLst>
          </p:cNvPr>
          <p:cNvSpPr/>
          <p:nvPr/>
        </p:nvSpPr>
        <p:spPr>
          <a:xfrm>
            <a:off x="4602163" y="4724400"/>
            <a:ext cx="592137" cy="815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1" grpId="0" animBg="1"/>
      <p:bldP spid="42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0" grpId="0" animBg="1"/>
      <p:bldP spid="61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5" grpId="0" animBg="1"/>
      <p:bldP spid="84" grpId="0" animBg="1"/>
      <p:bldP spid="8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C9395BC-AE98-4C71-AC36-FAFE56106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5300663"/>
            <a:ext cx="8264525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D7B1283-8248-4C81-8CCA-FABDF74F8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4533900"/>
            <a:ext cx="23955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36A45C7-C8BC-45FA-B09D-7F4C38557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63" y="3724275"/>
            <a:ext cx="3857625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4F7EFF1-B7B5-47FA-BEDC-56F79DF21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3886200"/>
            <a:ext cx="40417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3BDA01-FF22-41E5-9DCE-B0E30863E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3003550"/>
            <a:ext cx="377825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A569CD-B39A-4B71-9EA5-C38908440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917825"/>
            <a:ext cx="32734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5CEE93-8CE1-4891-9AB0-2531DC666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2224088"/>
            <a:ext cx="372427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600AC5-7C61-4B8B-B5CF-09EFBC24D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171700"/>
            <a:ext cx="3243263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FBD835-1A26-4BF1-B63F-36F2A701F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25" y="1460500"/>
            <a:ext cx="37004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009F6A-26A9-4AD4-9587-2EA23D7ACA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1390650"/>
            <a:ext cx="330993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DDB836-B4B8-47C7-93AC-FDDBB23D3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88" y="514350"/>
            <a:ext cx="29495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5" name="灯片编号占位符 1">
            <a:extLst>
              <a:ext uri="{FF2B5EF4-FFF2-40B4-BE49-F238E27FC236}">
                <a16:creationId xmlns:a16="http://schemas.microsoft.com/office/drawing/2014/main" id="{CFD83AF9-F1D4-455C-BF09-4DD6A7BE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6D9896A-153A-4852-B0C4-B55679F1037F}" type="slidenum">
              <a:rPr lang="en-US" altLang="zh-CN"/>
              <a:pPr eaLnBrk="1" hangingPunct="1"/>
              <a:t>31</a:t>
            </a:fld>
            <a:endParaRPr lang="en-US" altLang="zh-CN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28DB70-B99C-48C9-A625-B4AF275317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63" y="180975"/>
            <a:ext cx="207803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C04B61DC-0298-4B57-8894-1E860BE6649B}"/>
              </a:ext>
            </a:extLst>
          </p:cNvPr>
          <p:cNvSpPr/>
          <p:nvPr/>
        </p:nvSpPr>
        <p:spPr>
          <a:xfrm>
            <a:off x="7907338" y="514350"/>
            <a:ext cx="874712" cy="622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rgbClr val="FF0000"/>
                </a:solidFill>
              </a:rPr>
              <a:t>0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75122F4-EDB7-4C09-A6FC-F9DDF166CC4D}"/>
              </a:ext>
            </a:extLst>
          </p:cNvPr>
          <p:cNvSpPr/>
          <p:nvPr/>
        </p:nvSpPr>
        <p:spPr>
          <a:xfrm>
            <a:off x="7812088" y="647700"/>
            <a:ext cx="163512" cy="144463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5BC85AE-6B1E-4512-8446-ABE4FD07932B}"/>
              </a:ext>
            </a:extLst>
          </p:cNvPr>
          <p:cNvSpPr/>
          <p:nvPr/>
        </p:nvSpPr>
        <p:spPr>
          <a:xfrm>
            <a:off x="8661400" y="547688"/>
            <a:ext cx="163513" cy="144462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8325907-F665-4A5B-A7B0-8BD338311E02}"/>
              </a:ext>
            </a:extLst>
          </p:cNvPr>
          <p:cNvSpPr/>
          <p:nvPr/>
        </p:nvSpPr>
        <p:spPr>
          <a:xfrm>
            <a:off x="8272463" y="1158875"/>
            <a:ext cx="163512" cy="142875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2784" name="Picture 16">
            <a:hlinkClick r:id="rId14" action="ppaction://hlinkfile"/>
            <a:extLst>
              <a:ext uri="{FF2B5EF4-FFF2-40B4-BE49-F238E27FC236}">
                <a16:creationId xmlns:a16="http://schemas.microsoft.com/office/drawing/2014/main" id="{8598FF8B-556B-4769-AF34-0A72AF9FF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019300"/>
            <a:ext cx="140335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图片 10">
            <a:extLst>
              <a:ext uri="{FF2B5EF4-FFF2-40B4-BE49-F238E27FC236}">
                <a16:creationId xmlns:a16="http://schemas.microsoft.com/office/drawing/2014/main" id="{F7965C13-0132-4B8C-9E7B-EB49FC5F6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474663"/>
            <a:ext cx="7126287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图片 9">
            <a:extLst>
              <a:ext uri="{FF2B5EF4-FFF2-40B4-BE49-F238E27FC236}">
                <a16:creationId xmlns:a16="http://schemas.microsoft.com/office/drawing/2014/main" id="{13E5CFDA-8DCC-4913-82E2-1B578DED7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5373688"/>
            <a:ext cx="2674937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8">
            <a:extLst>
              <a:ext uri="{FF2B5EF4-FFF2-40B4-BE49-F238E27FC236}">
                <a16:creationId xmlns:a16="http://schemas.microsoft.com/office/drawing/2014/main" id="{A2031009-7F4D-41B3-A389-DEEAF3467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5445125"/>
            <a:ext cx="28416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图片 7">
            <a:extLst>
              <a:ext uri="{FF2B5EF4-FFF2-40B4-BE49-F238E27FC236}">
                <a16:creationId xmlns:a16="http://schemas.microsoft.com/office/drawing/2014/main" id="{0AE6EDF4-0735-41E5-A247-ABC8E0017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518150"/>
            <a:ext cx="2767012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图片 6">
            <a:extLst>
              <a:ext uri="{FF2B5EF4-FFF2-40B4-BE49-F238E27FC236}">
                <a16:creationId xmlns:a16="http://schemas.microsoft.com/office/drawing/2014/main" id="{D94301BF-739D-42C2-AD1E-ED4A2C352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4633913"/>
            <a:ext cx="882015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ctangle 21">
            <a:extLst>
              <a:ext uri="{FF2B5EF4-FFF2-40B4-BE49-F238E27FC236}">
                <a16:creationId xmlns:a16="http://schemas.microsoft.com/office/drawing/2014/main" id="{6146C58A-C48F-407F-A64B-E60887891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2117725"/>
            <a:ext cx="184151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4" name="灯片编号占位符 1">
            <a:extLst>
              <a:ext uri="{FF2B5EF4-FFF2-40B4-BE49-F238E27FC236}">
                <a16:creationId xmlns:a16="http://schemas.microsoft.com/office/drawing/2014/main" id="{65F889E0-822F-4C36-A4CA-2D4F1219D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3C7E878-200C-4DDC-A416-DD47087322D5}" type="slidenum">
              <a:rPr lang="en-US" altLang="zh-CN"/>
              <a:pPr eaLnBrk="1" hangingPunct="1"/>
              <a:t>32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D51A2E-F954-4378-94E4-BB4E3047A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498600"/>
            <a:ext cx="14144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5E5839-3010-4B40-9E38-37FF9AE5B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392238"/>
            <a:ext cx="1566863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7DE752-C615-4A3E-9415-7A1D03BE46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498600"/>
            <a:ext cx="23955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9C9B3D-7B48-4C90-BD91-201B321510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347913"/>
            <a:ext cx="200660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6AB138-13E6-4B22-8D06-D677AF9821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2420938"/>
            <a:ext cx="23955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7" name="Picture 15">
            <a:extLst>
              <a:ext uri="{FF2B5EF4-FFF2-40B4-BE49-F238E27FC236}">
                <a16:creationId xmlns:a16="http://schemas.microsoft.com/office/drawing/2014/main" id="{BA2E865A-2686-48E7-8088-90DE44649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57563"/>
            <a:ext cx="7642225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图片 9">
            <a:extLst>
              <a:ext uri="{FF2B5EF4-FFF2-40B4-BE49-F238E27FC236}">
                <a16:creationId xmlns:a16="http://schemas.microsoft.com/office/drawing/2014/main" id="{4AFC4B8C-779A-4056-AB18-C77A38F02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652963"/>
            <a:ext cx="31337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3046D8-DAF5-41B2-93F9-080732106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3" y="4824413"/>
            <a:ext cx="3841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图片 10">
            <a:extLst>
              <a:ext uri="{FF2B5EF4-FFF2-40B4-BE49-F238E27FC236}">
                <a16:creationId xmlns:a16="http://schemas.microsoft.com/office/drawing/2014/main" id="{9F5E523E-4C7D-467E-B1B4-D378247C7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5232400"/>
            <a:ext cx="315118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图片 8">
            <a:extLst>
              <a:ext uri="{FF2B5EF4-FFF2-40B4-BE49-F238E27FC236}">
                <a16:creationId xmlns:a16="http://schemas.microsoft.com/office/drawing/2014/main" id="{1D351A7D-91F7-47D6-A86D-925F0B99C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4005263"/>
            <a:ext cx="68024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图片 7">
            <a:extLst>
              <a:ext uri="{FF2B5EF4-FFF2-40B4-BE49-F238E27FC236}">
                <a16:creationId xmlns:a16="http://schemas.microsoft.com/office/drawing/2014/main" id="{D1023D5D-0563-450D-8663-81D89E5A8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57563"/>
            <a:ext cx="7704137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6">
            <a:extLst>
              <a:ext uri="{FF2B5EF4-FFF2-40B4-BE49-F238E27FC236}">
                <a16:creationId xmlns:a16="http://schemas.microsoft.com/office/drawing/2014/main" id="{D1CA0DC1-A472-4531-805F-7F49D8879C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604838"/>
            <a:ext cx="852805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Rectangle 22">
            <a:extLst>
              <a:ext uri="{FF2B5EF4-FFF2-40B4-BE49-F238E27FC236}">
                <a16:creationId xmlns:a16="http://schemas.microsoft.com/office/drawing/2014/main" id="{35BF8EFA-B92E-47ED-8BB5-75C377901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345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35849" name="灯片编号占位符 3">
            <a:extLst>
              <a:ext uri="{FF2B5EF4-FFF2-40B4-BE49-F238E27FC236}">
                <a16:creationId xmlns:a16="http://schemas.microsoft.com/office/drawing/2014/main" id="{5F7B3A7B-C950-44BE-AFBA-B413D477E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43675"/>
            <a:ext cx="2133600" cy="26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6E7C229-1DE9-424F-B827-33F9E93028D3}" type="slidenum">
              <a:rPr lang="en-US" altLang="zh-CN"/>
              <a:pPr eaLnBrk="1" hangingPunct="1"/>
              <a:t>33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4E804D-E270-47C9-98A2-619C5D6B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5883275"/>
            <a:ext cx="15970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BF8365-2E94-422B-A06F-650A04599E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5946775"/>
            <a:ext cx="374967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BD857C2-A8D1-4B8C-9077-92CF5209F238}"/>
              </a:ext>
            </a:extLst>
          </p:cNvPr>
          <p:cNvCxnSpPr/>
          <p:nvPr/>
        </p:nvCxnSpPr>
        <p:spPr>
          <a:xfrm flipV="1">
            <a:off x="6300788" y="5299075"/>
            <a:ext cx="2663825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1CCDAF78-42C9-45AB-95F2-45F77F657CBD}"/>
              </a:ext>
            </a:extLst>
          </p:cNvPr>
          <p:cNvGrpSpPr>
            <a:grpSpLocks/>
          </p:cNvGrpSpPr>
          <p:nvPr/>
        </p:nvGrpSpPr>
        <p:grpSpPr bwMode="auto">
          <a:xfrm>
            <a:off x="7164388" y="4943475"/>
            <a:ext cx="936625" cy="322263"/>
            <a:chOff x="7164138" y="4943255"/>
            <a:chExt cx="936403" cy="3230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A65AC26-8D2D-491B-B435-5F4CBBC7FF8E}"/>
                </a:ext>
              </a:extLst>
            </p:cNvPr>
            <p:cNvSpPr/>
            <p:nvPr/>
          </p:nvSpPr>
          <p:spPr>
            <a:xfrm>
              <a:off x="7164138" y="4943255"/>
              <a:ext cx="936403" cy="323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5862" name="Picture 12">
              <a:extLst>
                <a:ext uri="{FF2B5EF4-FFF2-40B4-BE49-F238E27FC236}">
                  <a16:creationId xmlns:a16="http://schemas.microsoft.com/office/drawing/2014/main" id="{6FCF503E-32CD-4CF1-AADB-A95F318AB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4925" y="4953512"/>
              <a:ext cx="329045" cy="3030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3697271-783F-4D9E-9401-1EC15A1945F0}"/>
              </a:ext>
            </a:extLst>
          </p:cNvPr>
          <p:cNvGrpSpPr>
            <a:grpSpLocks/>
          </p:cNvGrpSpPr>
          <p:nvPr/>
        </p:nvGrpSpPr>
        <p:grpSpPr bwMode="auto">
          <a:xfrm>
            <a:off x="7164388" y="4600575"/>
            <a:ext cx="712787" cy="342900"/>
            <a:chOff x="7720086" y="4600737"/>
            <a:chExt cx="713830" cy="34251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5DE124E-B564-4FAF-A60E-F4E4D95574C9}"/>
                </a:ext>
              </a:extLst>
            </p:cNvPr>
            <p:cNvSpPr/>
            <p:nvPr/>
          </p:nvSpPr>
          <p:spPr>
            <a:xfrm>
              <a:off x="7720086" y="4653067"/>
              <a:ext cx="327504" cy="290188"/>
            </a:xfrm>
            <a:prstGeom prst="rect">
              <a:avLst/>
            </a:prstGeom>
            <a:solidFill>
              <a:srgbClr val="CC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5860" name="Picture 13">
              <a:extLst>
                <a:ext uri="{FF2B5EF4-FFF2-40B4-BE49-F238E27FC236}">
                  <a16:creationId xmlns:a16="http://schemas.microsoft.com/office/drawing/2014/main" id="{9B5481C3-9029-4631-9838-7B322A2E2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541" y="4600737"/>
              <a:ext cx="33337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左箭头 11">
            <a:extLst>
              <a:ext uri="{FF2B5EF4-FFF2-40B4-BE49-F238E27FC236}">
                <a16:creationId xmlns:a16="http://schemas.microsoft.com/office/drawing/2014/main" id="{B67F7893-6D63-4F4E-9700-DB9ADA96AAC2}"/>
              </a:ext>
            </a:extLst>
          </p:cNvPr>
          <p:cNvSpPr/>
          <p:nvPr/>
        </p:nvSpPr>
        <p:spPr>
          <a:xfrm>
            <a:off x="6516688" y="4999038"/>
            <a:ext cx="647700" cy="255587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9F62271-D7FE-4491-B95F-09C7086E3D76}"/>
              </a:ext>
            </a:extLst>
          </p:cNvPr>
          <p:cNvSpPr/>
          <p:nvPr/>
        </p:nvSpPr>
        <p:spPr>
          <a:xfrm>
            <a:off x="7008813" y="4513263"/>
            <a:ext cx="1235075" cy="9318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079B94F-04D8-4FE6-996E-CC9D9414C3FE}"/>
              </a:ext>
            </a:extLst>
          </p:cNvPr>
          <p:cNvSpPr/>
          <p:nvPr/>
        </p:nvSpPr>
        <p:spPr>
          <a:xfrm>
            <a:off x="7008813" y="4513263"/>
            <a:ext cx="874712" cy="48577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左箭头 12">
            <a:extLst>
              <a:ext uri="{FF2B5EF4-FFF2-40B4-BE49-F238E27FC236}">
                <a16:creationId xmlns:a16="http://schemas.microsoft.com/office/drawing/2014/main" id="{149D594F-A371-42C4-BE4E-2C9D88FD673A}"/>
              </a:ext>
            </a:extLst>
          </p:cNvPr>
          <p:cNvSpPr/>
          <p:nvPr/>
        </p:nvSpPr>
        <p:spPr>
          <a:xfrm>
            <a:off x="6840538" y="4876800"/>
            <a:ext cx="650875" cy="100013"/>
          </a:xfrm>
          <a:prstGeom prst="leftArrow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2" grpId="0" animBg="1"/>
      <p:bldP spid="23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1">
            <a:extLst>
              <a:ext uri="{FF2B5EF4-FFF2-40B4-BE49-F238E27FC236}">
                <a16:creationId xmlns:a16="http://schemas.microsoft.com/office/drawing/2014/main" id="{4CEA7F97-36B6-4D6A-A88C-C6E794A56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C3E54D-EFBF-4DCC-AC97-EAE8101CDDCB}" type="slidenum">
              <a:rPr lang="en-US" altLang="zh-CN"/>
              <a:pPr eaLnBrk="1" hangingPunct="1"/>
              <a:t>34</a:t>
            </a:fld>
            <a:endParaRPr lang="en-US" altLang="zh-CN"/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05088B04-6439-4ABC-999C-77C57A0F0154}"/>
              </a:ext>
            </a:extLst>
          </p:cNvPr>
          <p:cNvSpPr txBox="1">
            <a:spLocks/>
          </p:cNvSpPr>
          <p:nvPr/>
        </p:nvSpPr>
        <p:spPr bwMode="auto">
          <a:xfrm>
            <a:off x="7019925" y="6524625"/>
            <a:ext cx="21336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6EBA362-6FA3-4765-936B-91ECEA47F92A}" type="slidenum">
              <a:rPr lang="en-US" altLang="zh-CN" sz="1400"/>
              <a:pPr algn="r" eaLnBrk="1" hangingPunct="1"/>
              <a:t>34</a:t>
            </a:fld>
            <a:endParaRPr lang="en-US" altLang="zh-CN" sz="1400"/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1F732A5A-A2AB-4D35-A236-04A7E3F75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898650"/>
            <a:ext cx="35528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 descr="u=2596101967,1078662701&amp;fm=51&amp;gp=0">
            <a:extLst>
              <a:ext uri="{FF2B5EF4-FFF2-40B4-BE49-F238E27FC236}">
                <a16:creationId xmlns:a16="http://schemas.microsoft.com/office/drawing/2014/main" id="{21EF2A26-BF46-4C1D-8267-1D8118E80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635000"/>
            <a:ext cx="29527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19">
            <a:extLst>
              <a:ext uri="{FF2B5EF4-FFF2-40B4-BE49-F238E27FC236}">
                <a16:creationId xmlns:a16="http://schemas.microsoft.com/office/drawing/2014/main" id="{F72812F4-D601-4872-B910-5B62888A4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613" y="2940050"/>
            <a:ext cx="576262" cy="287338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AutoShape 20">
            <a:extLst>
              <a:ext uri="{FF2B5EF4-FFF2-40B4-BE49-F238E27FC236}">
                <a16:creationId xmlns:a16="http://schemas.microsoft.com/office/drawing/2014/main" id="{A02CABAF-A567-4E77-9C8E-2CBCA51FC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2940050"/>
            <a:ext cx="576262" cy="287338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AutoShape 31">
            <a:extLst>
              <a:ext uri="{FF2B5EF4-FFF2-40B4-BE49-F238E27FC236}">
                <a16:creationId xmlns:a16="http://schemas.microsoft.com/office/drawing/2014/main" id="{48E7E13F-02F0-42E4-9310-1A9E8BE54FA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237413" y="1498600"/>
            <a:ext cx="287337" cy="144463"/>
          </a:xfrm>
          <a:prstGeom prst="righ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AutoShape 32">
            <a:extLst>
              <a:ext uri="{FF2B5EF4-FFF2-40B4-BE49-F238E27FC236}">
                <a16:creationId xmlns:a16="http://schemas.microsoft.com/office/drawing/2014/main" id="{B03DFF23-968B-49C4-A682-330FED2D4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638" y="1498600"/>
            <a:ext cx="287337" cy="144463"/>
          </a:xfrm>
          <a:prstGeom prst="lef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AutoShape 43">
            <a:extLst>
              <a:ext uri="{FF2B5EF4-FFF2-40B4-BE49-F238E27FC236}">
                <a16:creationId xmlns:a16="http://schemas.microsoft.com/office/drawing/2014/main" id="{85D748B8-9E81-4160-872C-60114F24FDB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308850" y="2146300"/>
            <a:ext cx="287338" cy="144463"/>
          </a:xfrm>
          <a:prstGeom prst="righ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AutoShape 44">
            <a:extLst>
              <a:ext uri="{FF2B5EF4-FFF2-40B4-BE49-F238E27FC236}">
                <a16:creationId xmlns:a16="http://schemas.microsoft.com/office/drawing/2014/main" id="{FDC9E77F-CB59-4C5D-887A-88114A4DE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075" y="2146300"/>
            <a:ext cx="287338" cy="144463"/>
          </a:xfrm>
          <a:prstGeom prst="lef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2" name="Group 52">
            <a:extLst>
              <a:ext uri="{FF2B5EF4-FFF2-40B4-BE49-F238E27FC236}">
                <a16:creationId xmlns:a16="http://schemas.microsoft.com/office/drawing/2014/main" id="{6035FCEC-CF61-46B0-AF6E-449F5BCD9F2A}"/>
              </a:ext>
            </a:extLst>
          </p:cNvPr>
          <p:cNvGrpSpPr>
            <a:grpSpLocks/>
          </p:cNvGrpSpPr>
          <p:nvPr/>
        </p:nvGrpSpPr>
        <p:grpSpPr bwMode="auto">
          <a:xfrm>
            <a:off x="7453313" y="2940050"/>
            <a:ext cx="288925" cy="287338"/>
            <a:chOff x="4468" y="2704"/>
            <a:chExt cx="272" cy="272"/>
          </a:xfrm>
        </p:grpSpPr>
        <p:sp>
          <p:nvSpPr>
            <p:cNvPr id="36920" name="Line 50">
              <a:extLst>
                <a:ext uri="{FF2B5EF4-FFF2-40B4-BE49-F238E27FC236}">
                  <a16:creationId xmlns:a16="http://schemas.microsoft.com/office/drawing/2014/main" id="{019A3E84-A28A-4428-9521-8AFD73D204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2840"/>
              <a:ext cx="272" cy="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921" name="Line 51">
              <a:extLst>
                <a:ext uri="{FF2B5EF4-FFF2-40B4-BE49-F238E27FC236}">
                  <a16:creationId xmlns:a16="http://schemas.microsoft.com/office/drawing/2014/main" id="{57EBFCC3-2666-4F8B-8892-309C11B3E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2704"/>
              <a:ext cx="0" cy="272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15" name="Object 53">
            <a:extLst>
              <a:ext uri="{FF2B5EF4-FFF2-40B4-BE49-F238E27FC236}">
                <a16:creationId xmlns:a16="http://schemas.microsoft.com/office/drawing/2014/main" id="{3B7ED496-0E41-4E67-8C80-D8E0E7003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2795588"/>
            <a:ext cx="609600" cy="587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54">
            <a:extLst>
              <a:ext uri="{FF2B5EF4-FFF2-40B4-BE49-F238E27FC236}">
                <a16:creationId xmlns:a16="http://schemas.microsoft.com/office/drawing/2014/main" id="{B50C6BEC-4E13-4C39-8B0A-6B7CC8F51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450" y="1066800"/>
            <a:ext cx="2735263" cy="1944688"/>
          </a:xfrm>
          <a:prstGeom prst="ellipse">
            <a:avLst/>
          </a:prstGeom>
          <a:noFill/>
          <a:ln w="381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AutoShape 55">
            <a:extLst>
              <a:ext uri="{FF2B5EF4-FFF2-40B4-BE49-F238E27FC236}">
                <a16:creationId xmlns:a16="http://schemas.microsoft.com/office/drawing/2014/main" id="{FF52F179-7C5F-4B6E-A8D2-BB8FFB041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850" y="1930400"/>
            <a:ext cx="863600" cy="288925"/>
          </a:xfrm>
          <a:prstGeom prst="leftArrow">
            <a:avLst>
              <a:gd name="adj1" fmla="val 50000"/>
              <a:gd name="adj2" fmla="val 87235"/>
            </a:avLst>
          </a:prstGeom>
          <a:solidFill>
            <a:srgbClr val="CC00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8" name="Object 56">
            <a:extLst>
              <a:ext uri="{FF2B5EF4-FFF2-40B4-BE49-F238E27FC236}">
                <a16:creationId xmlns:a16="http://schemas.microsoft.com/office/drawing/2014/main" id="{893C42DA-50C9-445C-820D-D05AC9FF4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635000"/>
            <a:ext cx="307975" cy="431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Object 57">
            <a:extLst>
              <a:ext uri="{FF2B5EF4-FFF2-40B4-BE49-F238E27FC236}">
                <a16:creationId xmlns:a16="http://schemas.microsoft.com/office/drawing/2014/main" id="{F2AA8216-FFED-4529-A238-FFD92538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1770063"/>
            <a:ext cx="438150" cy="6080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58">
            <a:extLst>
              <a:ext uri="{FF2B5EF4-FFF2-40B4-BE49-F238E27FC236}">
                <a16:creationId xmlns:a16="http://schemas.microsoft.com/office/drawing/2014/main" id="{EEA56C92-6A46-45CB-BDB9-60A04F574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75" y="635000"/>
            <a:ext cx="503238" cy="7921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直角上箭头 20">
            <a:extLst>
              <a:ext uri="{FF2B5EF4-FFF2-40B4-BE49-F238E27FC236}">
                <a16:creationId xmlns:a16="http://schemas.microsoft.com/office/drawing/2014/main" id="{9025519F-A029-4A3A-BF2B-44608B651154}"/>
              </a:ext>
            </a:extLst>
          </p:cNvPr>
          <p:cNvSpPr/>
          <p:nvPr/>
        </p:nvSpPr>
        <p:spPr bwMode="auto">
          <a:xfrm>
            <a:off x="4716660" y="2435377"/>
            <a:ext cx="936104" cy="783400"/>
          </a:xfrm>
          <a:prstGeom prst="bentUpArrow">
            <a:avLst/>
          </a:prstGeom>
          <a:solidFill>
            <a:srgbClr val="FFC000"/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449B5FA-74CA-4E0F-B4DD-8636C57A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60438"/>
            <a:ext cx="2511425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6" descr="u=2596101967,1078662701&amp;fm=51&amp;gp=0">
            <a:extLst>
              <a:ext uri="{FF2B5EF4-FFF2-40B4-BE49-F238E27FC236}">
                <a16:creationId xmlns:a16="http://schemas.microsoft.com/office/drawing/2014/main" id="{809F4AD3-5C04-4710-B405-DEE667E7A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3716338"/>
            <a:ext cx="29527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utoShape 19">
            <a:extLst>
              <a:ext uri="{FF2B5EF4-FFF2-40B4-BE49-F238E27FC236}">
                <a16:creationId xmlns:a16="http://schemas.microsoft.com/office/drawing/2014/main" id="{D5242993-CA3E-4702-922D-A8CF42E84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063" y="6021388"/>
            <a:ext cx="576262" cy="287337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AutoShape 20">
            <a:extLst>
              <a:ext uri="{FF2B5EF4-FFF2-40B4-BE49-F238E27FC236}">
                <a16:creationId xmlns:a16="http://schemas.microsoft.com/office/drawing/2014/main" id="{300FAF97-FEBC-4584-8867-40915DE50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3" y="6021388"/>
            <a:ext cx="576262" cy="287337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AutoShape 31">
            <a:extLst>
              <a:ext uri="{FF2B5EF4-FFF2-40B4-BE49-F238E27FC236}">
                <a16:creationId xmlns:a16="http://schemas.microsoft.com/office/drawing/2014/main" id="{33325C41-765D-46CB-9F79-6FA26A3BE3D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281863" y="4579938"/>
            <a:ext cx="287337" cy="144462"/>
          </a:xfrm>
          <a:prstGeom prst="righ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AutoShape 32">
            <a:extLst>
              <a:ext uri="{FF2B5EF4-FFF2-40B4-BE49-F238E27FC236}">
                <a16:creationId xmlns:a16="http://schemas.microsoft.com/office/drawing/2014/main" id="{C8872E71-29B2-4F50-B155-55D7FDCD6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88" y="4579938"/>
            <a:ext cx="287337" cy="144462"/>
          </a:xfrm>
          <a:prstGeom prst="lef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AutoShape 43">
            <a:extLst>
              <a:ext uri="{FF2B5EF4-FFF2-40B4-BE49-F238E27FC236}">
                <a16:creationId xmlns:a16="http://schemas.microsoft.com/office/drawing/2014/main" id="{56FD3593-99DA-408A-80BD-F9AA0B0C408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353300" y="5227638"/>
            <a:ext cx="287338" cy="144462"/>
          </a:xfrm>
          <a:prstGeom prst="righ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" name="AutoShape 44">
            <a:extLst>
              <a:ext uri="{FF2B5EF4-FFF2-40B4-BE49-F238E27FC236}">
                <a16:creationId xmlns:a16="http://schemas.microsoft.com/office/drawing/2014/main" id="{AA52C126-4DA4-4AE8-8EEE-7DEB4C420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525" y="5227638"/>
            <a:ext cx="287338" cy="144462"/>
          </a:xfrm>
          <a:prstGeom prst="lef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0" name="Group 52">
            <a:extLst>
              <a:ext uri="{FF2B5EF4-FFF2-40B4-BE49-F238E27FC236}">
                <a16:creationId xmlns:a16="http://schemas.microsoft.com/office/drawing/2014/main" id="{77BBC34B-5C6D-420A-84F8-1EB58D218D35}"/>
              </a:ext>
            </a:extLst>
          </p:cNvPr>
          <p:cNvGrpSpPr>
            <a:grpSpLocks/>
          </p:cNvGrpSpPr>
          <p:nvPr/>
        </p:nvGrpSpPr>
        <p:grpSpPr bwMode="auto">
          <a:xfrm>
            <a:off x="7497763" y="6021388"/>
            <a:ext cx="288925" cy="287337"/>
            <a:chOff x="4468" y="2704"/>
            <a:chExt cx="272" cy="272"/>
          </a:xfrm>
        </p:grpSpPr>
        <p:sp>
          <p:nvSpPr>
            <p:cNvPr id="36918" name="Line 50">
              <a:extLst>
                <a:ext uri="{FF2B5EF4-FFF2-40B4-BE49-F238E27FC236}">
                  <a16:creationId xmlns:a16="http://schemas.microsoft.com/office/drawing/2014/main" id="{2ABCFE42-9DA3-4BA8-B322-89C319040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2840"/>
              <a:ext cx="272" cy="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919" name="Line 51">
              <a:extLst>
                <a:ext uri="{FF2B5EF4-FFF2-40B4-BE49-F238E27FC236}">
                  <a16:creationId xmlns:a16="http://schemas.microsoft.com/office/drawing/2014/main" id="{4D67BB83-4C78-4A5D-AB50-7812C8728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2704"/>
              <a:ext cx="0" cy="272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33" name="Object 53">
            <a:extLst>
              <a:ext uri="{FF2B5EF4-FFF2-40B4-BE49-F238E27FC236}">
                <a16:creationId xmlns:a16="http://schemas.microsoft.com/office/drawing/2014/main" id="{1C683772-BBFC-4C9F-A76D-8A940620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5876925"/>
            <a:ext cx="609600" cy="587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Oval 54">
            <a:extLst>
              <a:ext uri="{FF2B5EF4-FFF2-40B4-BE49-F238E27FC236}">
                <a16:creationId xmlns:a16="http://schemas.microsoft.com/office/drawing/2014/main" id="{5D00687F-10AB-42DE-AC66-C3E94F9F0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4148138"/>
            <a:ext cx="2735263" cy="1944687"/>
          </a:xfrm>
          <a:prstGeom prst="ellipse">
            <a:avLst/>
          </a:prstGeom>
          <a:noFill/>
          <a:ln w="381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" name="AutoShape 55">
            <a:extLst>
              <a:ext uri="{FF2B5EF4-FFF2-40B4-BE49-F238E27FC236}">
                <a16:creationId xmlns:a16="http://schemas.microsoft.com/office/drawing/2014/main" id="{3AE8D7DF-A664-4261-A7DE-3C22A356B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00" y="5011738"/>
            <a:ext cx="863600" cy="288925"/>
          </a:xfrm>
          <a:prstGeom prst="leftArrow">
            <a:avLst>
              <a:gd name="adj1" fmla="val 50000"/>
              <a:gd name="adj2" fmla="val 87235"/>
            </a:avLst>
          </a:prstGeom>
          <a:solidFill>
            <a:srgbClr val="CC00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6" name="Object 56">
            <a:extLst>
              <a:ext uri="{FF2B5EF4-FFF2-40B4-BE49-F238E27FC236}">
                <a16:creationId xmlns:a16="http://schemas.microsoft.com/office/drawing/2014/main" id="{F8F558E6-024F-488C-BDFB-440D6ED3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3716338"/>
            <a:ext cx="307975" cy="431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AutoShape 58">
            <a:extLst>
              <a:ext uri="{FF2B5EF4-FFF2-40B4-BE49-F238E27FC236}">
                <a16:creationId xmlns:a16="http://schemas.microsoft.com/office/drawing/2014/main" id="{BACB8700-D7E7-4AB7-8B35-1D7D45E58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6325" y="3716338"/>
            <a:ext cx="503238" cy="7921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8" name="Picture 16" descr="u=2596101967,1078662701&amp;fm=51&amp;gp=0">
            <a:extLst>
              <a:ext uri="{FF2B5EF4-FFF2-40B4-BE49-F238E27FC236}">
                <a16:creationId xmlns:a16="http://schemas.microsoft.com/office/drawing/2014/main" id="{53870B5D-C6FE-4245-BB14-A4EF2046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3716338"/>
            <a:ext cx="29527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utoShape 19">
            <a:extLst>
              <a:ext uri="{FF2B5EF4-FFF2-40B4-BE49-F238E27FC236}">
                <a16:creationId xmlns:a16="http://schemas.microsoft.com/office/drawing/2014/main" id="{C75A30B5-F1E3-4E74-97D7-74B9383E3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6021388"/>
            <a:ext cx="576263" cy="287337"/>
          </a:xfrm>
          <a:prstGeom prst="leftArrow">
            <a:avLst>
              <a:gd name="adj1" fmla="val 50000"/>
              <a:gd name="adj2" fmla="val 50148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" name="AutoShape 20">
            <a:extLst>
              <a:ext uri="{FF2B5EF4-FFF2-40B4-BE49-F238E27FC236}">
                <a16:creationId xmlns:a16="http://schemas.microsoft.com/office/drawing/2014/main" id="{50D318E6-3B51-4632-BD4C-FC727B042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6021388"/>
            <a:ext cx="576263" cy="287337"/>
          </a:xfrm>
          <a:prstGeom prst="leftArrow">
            <a:avLst>
              <a:gd name="adj1" fmla="val 50000"/>
              <a:gd name="adj2" fmla="val 50148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" name="AutoShape 31">
            <a:extLst>
              <a:ext uri="{FF2B5EF4-FFF2-40B4-BE49-F238E27FC236}">
                <a16:creationId xmlns:a16="http://schemas.microsoft.com/office/drawing/2014/main" id="{CCF4921E-7125-4D09-8FF5-12DD2ECE4C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87675" y="4579938"/>
            <a:ext cx="287338" cy="144462"/>
          </a:xfrm>
          <a:prstGeom prst="righ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" name="AutoShape 32">
            <a:extLst>
              <a:ext uri="{FF2B5EF4-FFF2-40B4-BE49-F238E27FC236}">
                <a16:creationId xmlns:a16="http://schemas.microsoft.com/office/drawing/2014/main" id="{BA233227-75ED-4DC9-B92F-E7EBC6172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4579938"/>
            <a:ext cx="287338" cy="144462"/>
          </a:xfrm>
          <a:prstGeom prst="lef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" name="AutoShape 43">
            <a:extLst>
              <a:ext uri="{FF2B5EF4-FFF2-40B4-BE49-F238E27FC236}">
                <a16:creationId xmlns:a16="http://schemas.microsoft.com/office/drawing/2014/main" id="{D0195002-404A-4B5E-9271-9E418CBBF80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59113" y="5227638"/>
            <a:ext cx="287337" cy="144462"/>
          </a:xfrm>
          <a:prstGeom prst="righ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847AA276-779D-4D04-A885-8C007D7BE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5227638"/>
            <a:ext cx="287337" cy="144462"/>
          </a:xfrm>
          <a:prstGeom prst="leftArrow">
            <a:avLst>
              <a:gd name="adj1" fmla="val 50000"/>
              <a:gd name="adj2" fmla="val 49735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5" name="Group 52">
            <a:extLst>
              <a:ext uri="{FF2B5EF4-FFF2-40B4-BE49-F238E27FC236}">
                <a16:creationId xmlns:a16="http://schemas.microsoft.com/office/drawing/2014/main" id="{83B156BE-69DB-4C67-8345-A550EBF6F4C4}"/>
              </a:ext>
            </a:extLst>
          </p:cNvPr>
          <p:cNvGrpSpPr>
            <a:grpSpLocks/>
          </p:cNvGrpSpPr>
          <p:nvPr/>
        </p:nvGrpSpPr>
        <p:grpSpPr bwMode="auto">
          <a:xfrm>
            <a:off x="3203575" y="6021388"/>
            <a:ext cx="288925" cy="287337"/>
            <a:chOff x="4468" y="2704"/>
            <a:chExt cx="272" cy="272"/>
          </a:xfrm>
        </p:grpSpPr>
        <p:sp>
          <p:nvSpPr>
            <p:cNvPr id="36916" name="Line 50">
              <a:extLst>
                <a:ext uri="{FF2B5EF4-FFF2-40B4-BE49-F238E27FC236}">
                  <a16:creationId xmlns:a16="http://schemas.microsoft.com/office/drawing/2014/main" id="{F69830B7-CF0F-4ECD-9B21-D110B78BE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8" y="2840"/>
              <a:ext cx="272" cy="0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917" name="Line 51">
              <a:extLst>
                <a:ext uri="{FF2B5EF4-FFF2-40B4-BE49-F238E27FC236}">
                  <a16:creationId xmlns:a16="http://schemas.microsoft.com/office/drawing/2014/main" id="{019033B4-BEE4-41A6-B694-5EFDFE598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2704"/>
              <a:ext cx="0" cy="272"/>
            </a:xfrm>
            <a:prstGeom prst="line">
              <a:avLst/>
            </a:pr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48" name="Object 53">
            <a:extLst>
              <a:ext uri="{FF2B5EF4-FFF2-40B4-BE49-F238E27FC236}">
                <a16:creationId xmlns:a16="http://schemas.microsoft.com/office/drawing/2014/main" id="{BC9380BA-8736-4681-A6BD-8C9F13CA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5876925"/>
            <a:ext cx="609600" cy="5873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Oval 54">
            <a:extLst>
              <a:ext uri="{FF2B5EF4-FFF2-40B4-BE49-F238E27FC236}">
                <a16:creationId xmlns:a16="http://schemas.microsoft.com/office/drawing/2014/main" id="{4AFAA269-4290-4522-8D88-5535682FD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148138"/>
            <a:ext cx="2735262" cy="1944687"/>
          </a:xfrm>
          <a:prstGeom prst="ellipse">
            <a:avLst/>
          </a:prstGeom>
          <a:noFill/>
          <a:ln w="381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" name="AutoShape 55">
            <a:extLst>
              <a:ext uri="{FF2B5EF4-FFF2-40B4-BE49-F238E27FC236}">
                <a16:creationId xmlns:a16="http://schemas.microsoft.com/office/drawing/2014/main" id="{341D3EBD-11DC-4B61-BBCB-21F1D759A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11738"/>
            <a:ext cx="863600" cy="288925"/>
          </a:xfrm>
          <a:prstGeom prst="leftArrow">
            <a:avLst>
              <a:gd name="adj1" fmla="val 50000"/>
              <a:gd name="adj2" fmla="val 87235"/>
            </a:avLst>
          </a:prstGeom>
          <a:solidFill>
            <a:srgbClr val="CC00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1" name="Object 56">
            <a:extLst>
              <a:ext uri="{FF2B5EF4-FFF2-40B4-BE49-F238E27FC236}">
                <a16:creationId xmlns:a16="http://schemas.microsoft.com/office/drawing/2014/main" id="{46DB7265-26F9-42C6-85F9-3764E1E44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716338"/>
            <a:ext cx="307975" cy="4318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AutoShape 58">
            <a:extLst>
              <a:ext uri="{FF2B5EF4-FFF2-40B4-BE49-F238E27FC236}">
                <a16:creationId xmlns:a16="http://schemas.microsoft.com/office/drawing/2014/main" id="{6A4AF22F-3CC2-43C6-A77C-FCC8A242A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3716338"/>
            <a:ext cx="503237" cy="7921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F0B1B37F-D5E4-4FA1-AC60-895432E60F13}"/>
              </a:ext>
            </a:extLst>
          </p:cNvPr>
          <p:cNvSpPr/>
          <p:nvPr/>
        </p:nvSpPr>
        <p:spPr>
          <a:xfrm>
            <a:off x="900113" y="5635625"/>
            <a:ext cx="7893050" cy="10064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6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2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联系？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532DC15C-3B52-4975-8C89-A2DA57E14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819650"/>
            <a:ext cx="5937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>
            <a:extLst>
              <a:ext uri="{FF2B5EF4-FFF2-40B4-BE49-F238E27FC236}">
                <a16:creationId xmlns:a16="http://schemas.microsoft.com/office/drawing/2014/main" id="{2E523A65-A895-4526-95E0-1A691165A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3" y="4848225"/>
            <a:ext cx="595312" cy="6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椭圆 55">
            <a:extLst>
              <a:ext uri="{FF2B5EF4-FFF2-40B4-BE49-F238E27FC236}">
                <a16:creationId xmlns:a16="http://schemas.microsoft.com/office/drawing/2014/main" id="{08350A8E-A721-4231-82EF-1DEC040D48BD}"/>
              </a:ext>
            </a:extLst>
          </p:cNvPr>
          <p:cNvSpPr/>
          <p:nvPr/>
        </p:nvSpPr>
        <p:spPr>
          <a:xfrm>
            <a:off x="250825" y="4672013"/>
            <a:ext cx="593725" cy="815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77E43616-1710-4DFE-8AF5-733FFE2D9F58}"/>
              </a:ext>
            </a:extLst>
          </p:cNvPr>
          <p:cNvSpPr/>
          <p:nvPr/>
        </p:nvSpPr>
        <p:spPr>
          <a:xfrm>
            <a:off x="4602163" y="4724400"/>
            <a:ext cx="592137" cy="815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9" grpId="0" animBg="1"/>
      <p:bldP spid="50" grpId="0" animBg="1"/>
      <p:bldP spid="53" grpId="0" animBg="1"/>
      <p:bldP spid="56" grpId="0" animBg="1"/>
      <p:bldP spid="5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15">
            <a:extLst>
              <a:ext uri="{FF2B5EF4-FFF2-40B4-BE49-F238E27FC236}">
                <a16:creationId xmlns:a16="http://schemas.microsoft.com/office/drawing/2014/main" id="{7539428C-196E-4ED7-8231-6E5F8653E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620713"/>
            <a:ext cx="47180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AA0A3B66-C78E-40FF-91FB-86AC85C0976D}"/>
              </a:ext>
            </a:extLst>
          </p:cNvPr>
          <p:cNvSpPr/>
          <p:nvPr/>
        </p:nvSpPr>
        <p:spPr>
          <a:xfrm>
            <a:off x="5048250" y="3389313"/>
            <a:ext cx="3170238" cy="8191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37892" name="灯片编号占位符 13">
            <a:extLst>
              <a:ext uri="{FF2B5EF4-FFF2-40B4-BE49-F238E27FC236}">
                <a16:creationId xmlns:a16="http://schemas.microsoft.com/office/drawing/2014/main" id="{E65D8503-225C-44C0-ABF7-313DC7A7F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B467EB7-ECE1-4871-B1EA-765D997A98DD}" type="slidenum">
              <a:rPr lang="en-US" altLang="zh-CN"/>
              <a:pPr eaLnBrk="1" hangingPunct="1"/>
              <a:t>35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AE1B6-3B94-43BB-815A-690BAA2C6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3" y="5607050"/>
            <a:ext cx="34194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8C540A-3A2E-4222-BBA9-8FADE1D83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4606925"/>
            <a:ext cx="3298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2396DB-B851-49D0-8333-6C78C4768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3525838"/>
            <a:ext cx="33051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FFCC6F-438C-419E-9574-295184233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2517775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13B371-4122-4A03-B8DE-E18618EB1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1509713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2AC954-6D75-403C-83FF-16B96A45EF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3211513"/>
            <a:ext cx="34321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AutoShape 21">
            <a:extLst>
              <a:ext uri="{FF2B5EF4-FFF2-40B4-BE49-F238E27FC236}">
                <a16:creationId xmlns:a16="http://schemas.microsoft.com/office/drawing/2014/main" id="{5DE42372-643D-4718-99F1-CDBA17ECA38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16325" y="1797050"/>
            <a:ext cx="1435100" cy="201612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22">
            <a:extLst>
              <a:ext uri="{FF2B5EF4-FFF2-40B4-BE49-F238E27FC236}">
                <a16:creationId xmlns:a16="http://schemas.microsoft.com/office/drawing/2014/main" id="{42FFFED6-968B-4BF7-81AB-F31B737022A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32200" y="2805113"/>
            <a:ext cx="1398588" cy="1008062"/>
          </a:xfrm>
          <a:prstGeom prst="bentConnector3">
            <a:avLst>
              <a:gd name="adj1" fmla="val 4994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3">
            <a:extLst>
              <a:ext uri="{FF2B5EF4-FFF2-40B4-BE49-F238E27FC236}">
                <a16:creationId xmlns:a16="http://schemas.microsoft.com/office/drawing/2014/main" id="{D77F0C24-4257-4D1A-9134-E6E1173ED9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44900" y="3798888"/>
            <a:ext cx="1381125" cy="17462"/>
          </a:xfrm>
          <a:prstGeom prst="bentConnector3">
            <a:avLst>
              <a:gd name="adj1" fmla="val 4988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24">
            <a:extLst>
              <a:ext uri="{FF2B5EF4-FFF2-40B4-BE49-F238E27FC236}">
                <a16:creationId xmlns:a16="http://schemas.microsoft.com/office/drawing/2014/main" id="{90B86CF4-DD80-4A81-A049-5C8B9E0F5D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24263" y="3808413"/>
            <a:ext cx="1423987" cy="102552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25">
            <a:extLst>
              <a:ext uri="{FF2B5EF4-FFF2-40B4-BE49-F238E27FC236}">
                <a16:creationId xmlns:a16="http://schemas.microsoft.com/office/drawing/2014/main" id="{F4A58822-4280-4516-B007-B1835981FE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36963" y="3821113"/>
            <a:ext cx="1400175" cy="2033587"/>
          </a:xfrm>
          <a:prstGeom prst="bentConnector3">
            <a:avLst>
              <a:gd name="adj1" fmla="val 49889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C091883-E769-453D-B007-A2E84E7EA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862638"/>
            <a:ext cx="28654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5D8F65-2AAA-4750-AEC3-064C563D3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5953125"/>
            <a:ext cx="1504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70FB4A0-789E-4520-BD41-B6695E0D0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36838"/>
            <a:ext cx="1730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EF8A6C-5231-4051-9671-9B22673D9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2565400"/>
            <a:ext cx="56388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图片 6">
            <a:extLst>
              <a:ext uri="{FF2B5EF4-FFF2-40B4-BE49-F238E27FC236}">
                <a16:creationId xmlns:a16="http://schemas.microsoft.com/office/drawing/2014/main" id="{0626C00B-5563-4A5E-B27E-25A8C188C3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3454400"/>
            <a:ext cx="84232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图片 4">
            <a:extLst>
              <a:ext uri="{FF2B5EF4-FFF2-40B4-BE49-F238E27FC236}">
                <a16:creationId xmlns:a16="http://schemas.microsoft.com/office/drawing/2014/main" id="{83E37243-2593-40A9-9204-1CD79A618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12875"/>
            <a:ext cx="61198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图片 3">
            <a:extLst>
              <a:ext uri="{FF2B5EF4-FFF2-40B4-BE49-F238E27FC236}">
                <a16:creationId xmlns:a16="http://schemas.microsoft.com/office/drawing/2014/main" id="{9C992B11-17B8-4269-98D0-C96EE3A622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62013"/>
            <a:ext cx="30543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图片 2">
            <a:extLst>
              <a:ext uri="{FF2B5EF4-FFF2-40B4-BE49-F238E27FC236}">
                <a16:creationId xmlns:a16="http://schemas.microsoft.com/office/drawing/2014/main" id="{E0D2A6D7-EF57-4F70-B73A-8C4818AE4B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333375"/>
            <a:ext cx="2578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2" name="Rectangle 13">
            <a:extLst>
              <a:ext uri="{FF2B5EF4-FFF2-40B4-BE49-F238E27FC236}">
                <a16:creationId xmlns:a16="http://schemas.microsoft.com/office/drawing/2014/main" id="{48A6937F-4E30-47DF-94D4-ADB6A4EA0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0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b="1">
                <a:solidFill>
                  <a:srgbClr val="00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800"/>
              <a:t> </a:t>
            </a:r>
            <a:endParaRPr lang="en-US" altLang="zh-CN"/>
          </a:p>
        </p:txBody>
      </p:sp>
      <p:sp>
        <p:nvSpPr>
          <p:cNvPr id="38923" name="Rectangle 25">
            <a:extLst>
              <a:ext uri="{FF2B5EF4-FFF2-40B4-BE49-F238E27FC236}">
                <a16:creationId xmlns:a16="http://schemas.microsoft.com/office/drawing/2014/main" id="{9C6DF923-083E-4DD8-954A-D56EBB25F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335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38924" name="Rectangle 28">
            <a:extLst>
              <a:ext uri="{FF2B5EF4-FFF2-40B4-BE49-F238E27FC236}">
                <a16:creationId xmlns:a16="http://schemas.microsoft.com/office/drawing/2014/main" id="{B3266BCD-77B8-4739-8B5C-345B2614F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0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 b="1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/>
          </a:p>
        </p:txBody>
      </p:sp>
      <p:sp>
        <p:nvSpPr>
          <p:cNvPr id="38925" name="灯片编号占位符 1">
            <a:extLst>
              <a:ext uri="{FF2B5EF4-FFF2-40B4-BE49-F238E27FC236}">
                <a16:creationId xmlns:a16="http://schemas.microsoft.com/office/drawing/2014/main" id="{118E480A-ED27-4839-99D4-46EB5B18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527A43B-FCC6-4699-93F6-FD427B13AE2D}" type="slidenum">
              <a:rPr lang="en-US" altLang="zh-CN"/>
              <a:pPr eaLnBrk="1" hangingPunct="1"/>
              <a:t>36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03B6C-CE93-413B-9C14-80675F51C5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4783138"/>
            <a:ext cx="19335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8" name="Picture 16">
            <a:extLst>
              <a:ext uri="{FF2B5EF4-FFF2-40B4-BE49-F238E27FC236}">
                <a16:creationId xmlns:a16="http://schemas.microsoft.com/office/drawing/2014/main" id="{A1E55924-FFB0-4A9D-89E8-6F05DC4E9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4295775"/>
            <a:ext cx="55880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图片 13">
            <a:extLst>
              <a:ext uri="{FF2B5EF4-FFF2-40B4-BE49-F238E27FC236}">
                <a16:creationId xmlns:a16="http://schemas.microsoft.com/office/drawing/2014/main" id="{2A9B4BBF-4FB2-4C71-8F34-3F132A7F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620713"/>
            <a:ext cx="47180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50C0C7CA-6035-482F-A889-4FFBE3A7D68C}"/>
              </a:ext>
            </a:extLst>
          </p:cNvPr>
          <p:cNvSpPr/>
          <p:nvPr/>
        </p:nvSpPr>
        <p:spPr>
          <a:xfrm>
            <a:off x="5184775" y="4481513"/>
            <a:ext cx="3168650" cy="8191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39940" name="灯片编号占位符 13">
            <a:extLst>
              <a:ext uri="{FF2B5EF4-FFF2-40B4-BE49-F238E27FC236}">
                <a16:creationId xmlns:a16="http://schemas.microsoft.com/office/drawing/2014/main" id="{BD5711E5-207B-4B53-8C5A-71C0ABE2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85AF3CC-9E98-4FB0-B48C-F34615D5AF3B}" type="slidenum">
              <a:rPr lang="en-US" altLang="zh-CN"/>
              <a:pPr eaLnBrk="1" hangingPunct="1"/>
              <a:t>37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ABBEA9-3082-4839-8F2A-DAED6D89D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3" y="5607050"/>
            <a:ext cx="34194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7AFD8E-761A-4176-B064-BC9A0F5C5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4606925"/>
            <a:ext cx="3298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473182-688E-456B-9CF0-405E05CDB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3525838"/>
            <a:ext cx="33051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BFEF6F-24B2-404F-B895-6D6EB9CB76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2517775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B78C4CF-3F2E-4C5A-BD0F-E43AA7FAC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1509713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7426B6-F109-46F3-9DA8-15C7B7F36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211513"/>
            <a:ext cx="34321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AutoShape 21">
            <a:extLst>
              <a:ext uri="{FF2B5EF4-FFF2-40B4-BE49-F238E27FC236}">
                <a16:creationId xmlns:a16="http://schemas.microsoft.com/office/drawing/2014/main" id="{93EC0760-18BC-44B1-BA86-F123CC1445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16325" y="1782763"/>
            <a:ext cx="1435100" cy="201612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22">
            <a:extLst>
              <a:ext uri="{FF2B5EF4-FFF2-40B4-BE49-F238E27FC236}">
                <a16:creationId xmlns:a16="http://schemas.microsoft.com/office/drawing/2014/main" id="{04999122-AF1B-4521-8C6A-36242CBDF2F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32200" y="2790825"/>
            <a:ext cx="1398588" cy="1008063"/>
          </a:xfrm>
          <a:prstGeom prst="bentConnector3">
            <a:avLst>
              <a:gd name="adj1" fmla="val 4994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3">
            <a:extLst>
              <a:ext uri="{FF2B5EF4-FFF2-40B4-BE49-F238E27FC236}">
                <a16:creationId xmlns:a16="http://schemas.microsoft.com/office/drawing/2014/main" id="{C73D5E12-41C4-42DD-8AA5-E5B2991FE1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44900" y="3798888"/>
            <a:ext cx="1381125" cy="17462"/>
          </a:xfrm>
          <a:prstGeom prst="bentConnector3">
            <a:avLst>
              <a:gd name="adj1" fmla="val 4988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24">
            <a:extLst>
              <a:ext uri="{FF2B5EF4-FFF2-40B4-BE49-F238E27FC236}">
                <a16:creationId xmlns:a16="http://schemas.microsoft.com/office/drawing/2014/main" id="{F6547A99-4307-4856-9607-0D9319A24A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22675" y="3794125"/>
            <a:ext cx="1423988" cy="102552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25">
            <a:extLst>
              <a:ext uri="{FF2B5EF4-FFF2-40B4-BE49-F238E27FC236}">
                <a16:creationId xmlns:a16="http://schemas.microsoft.com/office/drawing/2014/main" id="{83DB0864-29F4-4001-8A95-67DD4704FB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35375" y="3813175"/>
            <a:ext cx="1400175" cy="2033588"/>
          </a:xfrm>
          <a:prstGeom prst="bentConnector3">
            <a:avLst>
              <a:gd name="adj1" fmla="val 49889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D3DFED-28DA-4501-AE47-D47535C98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868613"/>
            <a:ext cx="19685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E5F8AC-61A7-47E0-8134-E37EB3B0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2657475"/>
            <a:ext cx="3236912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图片 9">
            <a:hlinkClick r:id="rId4" action="ppaction://hlinkfile"/>
            <a:extLst>
              <a:ext uri="{FF2B5EF4-FFF2-40B4-BE49-F238E27FC236}">
                <a16:creationId xmlns:a16="http://schemas.microsoft.com/office/drawing/2014/main" id="{D37E2DDB-21AF-4928-A9E9-D693AFB46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5800725"/>
            <a:ext cx="72358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图片 8">
            <a:hlinkClick r:id="rId6" action="ppaction://hlinkfile"/>
            <a:extLst>
              <a:ext uri="{FF2B5EF4-FFF2-40B4-BE49-F238E27FC236}">
                <a16:creationId xmlns:a16="http://schemas.microsoft.com/office/drawing/2014/main" id="{5BBFA2E4-1048-42D6-82C3-AB272FC21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822825"/>
            <a:ext cx="59975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7">
            <a:extLst>
              <a:ext uri="{FF2B5EF4-FFF2-40B4-BE49-F238E27FC236}">
                <a16:creationId xmlns:a16="http://schemas.microsoft.com/office/drawing/2014/main" id="{EF552BE0-92D7-4B0F-8DA0-4ECAF7B10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52875"/>
            <a:ext cx="583247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图片 4">
            <a:extLst>
              <a:ext uri="{FF2B5EF4-FFF2-40B4-BE49-F238E27FC236}">
                <a16:creationId xmlns:a16="http://schemas.microsoft.com/office/drawing/2014/main" id="{91B6EBA2-5E11-47B8-A842-C0C136C62F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25538"/>
            <a:ext cx="690562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灯片编号占位符 2">
            <a:extLst>
              <a:ext uri="{FF2B5EF4-FFF2-40B4-BE49-F238E27FC236}">
                <a16:creationId xmlns:a16="http://schemas.microsoft.com/office/drawing/2014/main" id="{4C9F4095-8669-48F4-9D43-7EFB6E0F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EBDCB33-EA80-4FEB-88D4-FFA73C9A37A0}" type="slidenum">
              <a:rPr lang="en-US" altLang="zh-CN"/>
              <a:pPr eaLnBrk="1" hangingPunct="1"/>
              <a:t>38</a:t>
            </a:fld>
            <a:endParaRPr lang="en-US" altLang="zh-CN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87B08C3-3FD0-4B53-9128-0AF911288E8D}"/>
              </a:ext>
            </a:extLst>
          </p:cNvPr>
          <p:cNvSpPr/>
          <p:nvPr/>
        </p:nvSpPr>
        <p:spPr>
          <a:xfrm>
            <a:off x="827088" y="1044575"/>
            <a:ext cx="1728787" cy="10128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600" b="1" dirty="0">
                <a:solidFill>
                  <a:srgbClr val="FF0000"/>
                </a:solidFill>
              </a:rPr>
              <a:t>0</a:t>
            </a:r>
            <a:endParaRPr lang="zh-CN" altLang="en-US" sz="2600" b="1" dirty="0">
              <a:solidFill>
                <a:srgbClr val="FF0000"/>
              </a:solidFill>
            </a:endParaRPr>
          </a:p>
        </p:txBody>
      </p:sp>
      <p:pic>
        <p:nvPicPr>
          <p:cNvPr id="35849" name="图片 1">
            <a:extLst>
              <a:ext uri="{FF2B5EF4-FFF2-40B4-BE49-F238E27FC236}">
                <a16:creationId xmlns:a16="http://schemas.microsoft.com/office/drawing/2014/main" id="{BBEEF578-48AF-49D7-8171-B9B8D83A6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5" y="476250"/>
            <a:ext cx="300355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0" name="图片 5">
            <a:extLst>
              <a:ext uri="{FF2B5EF4-FFF2-40B4-BE49-F238E27FC236}">
                <a16:creationId xmlns:a16="http://schemas.microsoft.com/office/drawing/2014/main" id="{1C264007-1605-438D-98FA-E360F74B9D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133600"/>
            <a:ext cx="46513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7">
            <a:extLst>
              <a:ext uri="{FF2B5EF4-FFF2-40B4-BE49-F238E27FC236}">
                <a16:creationId xmlns:a16="http://schemas.microsoft.com/office/drawing/2014/main" id="{1AB7C881-31A9-496F-AEAE-8B80D06B0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50" y="4724400"/>
            <a:ext cx="1395413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图片 6">
            <a:extLst>
              <a:ext uri="{FF2B5EF4-FFF2-40B4-BE49-F238E27FC236}">
                <a16:creationId xmlns:a16="http://schemas.microsoft.com/office/drawing/2014/main" id="{C6DC9999-8F93-4D69-AD1D-83478BF0D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851400"/>
            <a:ext cx="2163762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图片 5">
            <a:extLst>
              <a:ext uri="{FF2B5EF4-FFF2-40B4-BE49-F238E27FC236}">
                <a16:creationId xmlns:a16="http://schemas.microsoft.com/office/drawing/2014/main" id="{0DACEB1B-1060-4271-BBAF-A1359C16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187825"/>
            <a:ext cx="14144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图片 4">
            <a:extLst>
              <a:ext uri="{FF2B5EF4-FFF2-40B4-BE49-F238E27FC236}">
                <a16:creationId xmlns:a16="http://schemas.microsoft.com/office/drawing/2014/main" id="{8E779B62-AB0D-416D-8427-9D317E96C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500438"/>
            <a:ext cx="6211887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图片 3">
            <a:extLst>
              <a:ext uri="{FF2B5EF4-FFF2-40B4-BE49-F238E27FC236}">
                <a16:creationId xmlns:a16="http://schemas.microsoft.com/office/drawing/2014/main" id="{FEF1529C-3EF4-4B37-B07F-4C75F813A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476250"/>
            <a:ext cx="8386762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图片 2">
            <a:extLst>
              <a:ext uri="{FF2B5EF4-FFF2-40B4-BE49-F238E27FC236}">
                <a16:creationId xmlns:a16="http://schemas.microsoft.com/office/drawing/2014/main" id="{FD5E92D3-F58A-4E16-9EDB-B41FBE45DF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5732463"/>
            <a:ext cx="4718050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298" name="Picture 10" descr="例4">
            <a:extLst>
              <a:ext uri="{FF2B5EF4-FFF2-40B4-BE49-F238E27FC236}">
                <a16:creationId xmlns:a16="http://schemas.microsoft.com/office/drawing/2014/main" id="{0E782B90-FFA2-48AC-97A2-09E7FEE3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7"/>
          <a:stretch>
            <a:fillRect/>
          </a:stretch>
        </p:blipFill>
        <p:spPr bwMode="auto">
          <a:xfrm>
            <a:off x="5724525" y="4652963"/>
            <a:ext cx="30257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灯片编号占位符 1">
            <a:extLst>
              <a:ext uri="{FF2B5EF4-FFF2-40B4-BE49-F238E27FC236}">
                <a16:creationId xmlns:a16="http://schemas.microsoft.com/office/drawing/2014/main" id="{720FF52D-BC06-4430-84C9-9FFD1995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A6535E7-D5B9-465D-800F-6822B80E2646}" type="slidenum">
              <a:rPr lang="en-US" altLang="zh-CN"/>
              <a:pPr eaLnBrk="1" hangingPunct="1"/>
              <a:t>39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8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74027F-56F3-4E4D-8375-669E5428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9A80C79-633A-4B0A-8310-516C3219186A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7D80C9B8-C653-48A7-B1AC-C4627054ECF5}"/>
              </a:ext>
            </a:extLst>
          </p:cNvPr>
          <p:cNvSpPr txBox="1">
            <a:spLocks/>
          </p:cNvSpPr>
          <p:nvPr/>
        </p:nvSpPr>
        <p:spPr bwMode="auto">
          <a:xfrm>
            <a:off x="7019925" y="6524625"/>
            <a:ext cx="21336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C9B109A-A32B-455E-ACD6-324D3BC7E03A}" type="slidenum">
              <a:rPr lang="en-US" altLang="zh-CN" sz="1400"/>
              <a:pPr algn="r" eaLnBrk="1" hangingPunct="1"/>
              <a:t>4</a:t>
            </a:fld>
            <a:endParaRPr lang="en-US" altLang="zh-CN" sz="1400"/>
          </a:p>
        </p:txBody>
      </p:sp>
      <p:pic>
        <p:nvPicPr>
          <p:cNvPr id="4" name="图片 3" descr="图片1.png">
            <a:extLst>
              <a:ext uri="{FF2B5EF4-FFF2-40B4-BE49-F238E27FC236}">
                <a16:creationId xmlns:a16="http://schemas.microsoft.com/office/drawing/2014/main" id="{7ECD83FC-9874-4FE7-A443-E20FF719C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8843963" cy="606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74CBEE-AB23-442F-97F3-1C8C4FEEC63B}"/>
              </a:ext>
            </a:extLst>
          </p:cNvPr>
          <p:cNvSpPr txBox="1">
            <a:spLocks/>
          </p:cNvSpPr>
          <p:nvPr/>
        </p:nvSpPr>
        <p:spPr bwMode="auto">
          <a:xfrm>
            <a:off x="6961188" y="6524625"/>
            <a:ext cx="2133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99788CA-6CED-41E9-AE05-E6A1C5DAAE75}" type="slidenum">
              <a:rPr lang="en-US" altLang="zh-CN" sz="1400"/>
              <a:pPr algn="r" eaLnBrk="1" hangingPunct="1"/>
              <a:t>4</a:t>
            </a:fld>
            <a:endParaRPr lang="en-US" altLang="zh-CN" sz="1400"/>
          </a:p>
        </p:txBody>
      </p:sp>
      <p:pic>
        <p:nvPicPr>
          <p:cNvPr id="6" name="Picture 10" descr="查看更多精彩图片">
            <a:extLst>
              <a:ext uri="{FF2B5EF4-FFF2-40B4-BE49-F238E27FC236}">
                <a16:creationId xmlns:a16="http://schemas.microsoft.com/office/drawing/2014/main" id="{288DFF3F-D241-4098-9CFE-4388E470DC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57275"/>
            <a:ext cx="22383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0A1F484A-480A-45F2-987D-4F837CB06F03}"/>
              </a:ext>
            </a:extLst>
          </p:cNvPr>
          <p:cNvSpPr/>
          <p:nvPr/>
        </p:nvSpPr>
        <p:spPr>
          <a:xfrm>
            <a:off x="3549650" y="2925763"/>
            <a:ext cx="2052638" cy="10223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第二篇</a:t>
            </a: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endParaRPr lang="zh-CN" altLang="en-US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3D6737D-AFB4-4528-BF68-F5B9E1E9127C}"/>
              </a:ext>
            </a:extLst>
          </p:cNvPr>
          <p:cNvSpPr/>
          <p:nvPr/>
        </p:nvSpPr>
        <p:spPr>
          <a:xfrm>
            <a:off x="5867400" y="1989138"/>
            <a:ext cx="3205163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第四章</a:t>
            </a:r>
            <a:endParaRPr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endParaRPr lang="zh-CN" altLang="en-US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5F173A-55F4-4F23-8283-BBE742A91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46188"/>
            <a:ext cx="8369300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灯片编号占位符 2">
            <a:extLst>
              <a:ext uri="{FF2B5EF4-FFF2-40B4-BE49-F238E27FC236}">
                <a16:creationId xmlns:a16="http://schemas.microsoft.com/office/drawing/2014/main" id="{1419F5F0-442B-4CBC-A6FF-54C221B0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0238" y="6575425"/>
            <a:ext cx="2133600" cy="26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A4C2625-0EF1-4785-9665-5F743E703807}" type="slidenum">
              <a:rPr lang="en-US" altLang="zh-CN"/>
              <a:pPr eaLnBrk="1" hangingPunct="1"/>
              <a:t>40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3FC5B4-FD95-45B2-BEFA-261CFF610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484313"/>
            <a:ext cx="7731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F4D402-2EF2-4E5A-A8EF-EE04EF73F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1484313"/>
            <a:ext cx="287337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E11D0D-1E75-45BA-93E0-BAD6E07F8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3903663"/>
            <a:ext cx="407988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46D1B6-659E-4DDC-A629-441F2AB58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903663"/>
            <a:ext cx="1079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021A5C-DD38-4015-8E0F-D4A2FF0720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4508500"/>
            <a:ext cx="749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889BC5-B0D3-412D-9EA5-1DB8D3B77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5799138"/>
            <a:ext cx="8174038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图片 18">
            <a:extLst>
              <a:ext uri="{FF2B5EF4-FFF2-40B4-BE49-F238E27FC236}">
                <a16:creationId xmlns:a16="http://schemas.microsoft.com/office/drawing/2014/main" id="{2CB2ED83-A23B-41DE-901E-FC5A6E653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229225"/>
            <a:ext cx="78327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图片 17">
            <a:extLst>
              <a:ext uri="{FF2B5EF4-FFF2-40B4-BE49-F238E27FC236}">
                <a16:creationId xmlns:a16="http://schemas.microsoft.com/office/drawing/2014/main" id="{E691D432-9EB2-4D40-B5E8-315CACAC4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292600"/>
            <a:ext cx="77898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图片 13">
            <a:extLst>
              <a:ext uri="{FF2B5EF4-FFF2-40B4-BE49-F238E27FC236}">
                <a16:creationId xmlns:a16="http://schemas.microsoft.com/office/drawing/2014/main" id="{B4B24DBE-CA46-4C47-A0A2-D1AD5B72A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03438"/>
            <a:ext cx="37179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图片 12">
            <a:extLst>
              <a:ext uri="{FF2B5EF4-FFF2-40B4-BE49-F238E27FC236}">
                <a16:creationId xmlns:a16="http://schemas.microsoft.com/office/drawing/2014/main" id="{4D9D9D79-3C20-46D4-882C-3B32865A0D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663" y="1557338"/>
            <a:ext cx="330358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图片 11">
            <a:extLst>
              <a:ext uri="{FF2B5EF4-FFF2-40B4-BE49-F238E27FC236}">
                <a16:creationId xmlns:a16="http://schemas.microsoft.com/office/drawing/2014/main" id="{888AB527-6F77-4F4E-94D4-55901A2037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1544638"/>
            <a:ext cx="23050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图片 10">
            <a:extLst>
              <a:ext uri="{FF2B5EF4-FFF2-40B4-BE49-F238E27FC236}">
                <a16:creationId xmlns:a16="http://schemas.microsoft.com/office/drawing/2014/main" id="{01BE904C-C2B8-4DB4-9319-67C5CE2EC0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1557338"/>
            <a:ext cx="11811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图片 7">
            <a:extLst>
              <a:ext uri="{FF2B5EF4-FFF2-40B4-BE49-F238E27FC236}">
                <a16:creationId xmlns:a16="http://schemas.microsoft.com/office/drawing/2014/main" id="{5184C875-61DE-453A-A12B-CDADFE0B5C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1063625"/>
            <a:ext cx="22066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4" name="图片 1">
            <a:extLst>
              <a:ext uri="{FF2B5EF4-FFF2-40B4-BE49-F238E27FC236}">
                <a16:creationId xmlns:a16="http://schemas.microsoft.com/office/drawing/2014/main" id="{12D2C4B7-278A-4B08-9559-5B915165BA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3375"/>
            <a:ext cx="53752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3" name="灯片编号占位符 2">
            <a:extLst>
              <a:ext uri="{FF2B5EF4-FFF2-40B4-BE49-F238E27FC236}">
                <a16:creationId xmlns:a16="http://schemas.microsoft.com/office/drawing/2014/main" id="{754E2501-AD69-4EFE-9C9C-A5D636FE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81763"/>
            <a:ext cx="2133600" cy="26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BB12C19-6B47-40B0-98EF-8D47591A3131}" type="slidenum">
              <a:rPr lang="en-US" altLang="zh-CN"/>
              <a:pPr eaLnBrk="1" hangingPunct="1"/>
              <a:t>41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0D49BD-8E8A-4704-B152-50B40788A8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5" y="5978525"/>
            <a:ext cx="79216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9" name="Picture 15">
            <a:extLst>
              <a:ext uri="{FF2B5EF4-FFF2-40B4-BE49-F238E27FC236}">
                <a16:creationId xmlns:a16="http://schemas.microsoft.com/office/drawing/2014/main" id="{4BF9EE9F-AC68-4501-9490-E451A31F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852738"/>
            <a:ext cx="369728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00" name="Picture 16">
            <a:extLst>
              <a:ext uri="{FF2B5EF4-FFF2-40B4-BE49-F238E27FC236}">
                <a16:creationId xmlns:a16="http://schemas.microsoft.com/office/drawing/2014/main" id="{B28E29A1-4725-4641-A817-9561B0ED9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2900363"/>
            <a:ext cx="1687513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01" name="Picture 17">
            <a:extLst>
              <a:ext uri="{FF2B5EF4-FFF2-40B4-BE49-F238E27FC236}">
                <a16:creationId xmlns:a16="http://schemas.microsoft.com/office/drawing/2014/main" id="{B76156E9-3B01-4643-A0B2-530C7C4EF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629025"/>
            <a:ext cx="3573462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002" name="Picture 18">
            <a:extLst>
              <a:ext uri="{FF2B5EF4-FFF2-40B4-BE49-F238E27FC236}">
                <a16:creationId xmlns:a16="http://schemas.microsoft.com/office/drawing/2014/main" id="{49672A5C-CC5E-4F89-A78E-D62FF1D4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3644900"/>
            <a:ext cx="19859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7">
            <a:extLst>
              <a:ext uri="{FF2B5EF4-FFF2-40B4-BE49-F238E27FC236}">
                <a16:creationId xmlns:a16="http://schemas.microsoft.com/office/drawing/2014/main" id="{F910B7F2-445B-4565-BFAC-94B960BE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516563"/>
            <a:ext cx="5175250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6">
            <a:extLst>
              <a:ext uri="{FF2B5EF4-FFF2-40B4-BE49-F238E27FC236}">
                <a16:creationId xmlns:a16="http://schemas.microsoft.com/office/drawing/2014/main" id="{F5491424-37EB-4810-91BB-AFE4EE852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797425"/>
            <a:ext cx="298767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图片 4">
            <a:extLst>
              <a:ext uri="{FF2B5EF4-FFF2-40B4-BE49-F238E27FC236}">
                <a16:creationId xmlns:a16="http://schemas.microsoft.com/office/drawing/2014/main" id="{870B9827-0EEF-469E-85CC-34C9917F9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565400"/>
            <a:ext cx="8466138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图片 3">
            <a:extLst>
              <a:ext uri="{FF2B5EF4-FFF2-40B4-BE49-F238E27FC236}">
                <a16:creationId xmlns:a16="http://schemas.microsoft.com/office/drawing/2014/main" id="{9B16851E-D2C7-412D-AE46-0D1846834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539750"/>
            <a:ext cx="88265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40" name="Picture 4" descr="例4">
            <a:extLst>
              <a:ext uri="{FF2B5EF4-FFF2-40B4-BE49-F238E27FC236}">
                <a16:creationId xmlns:a16="http://schemas.microsoft.com/office/drawing/2014/main" id="{CB52FAA4-3AC1-4FD7-9CCC-37D98717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2"/>
          <a:stretch>
            <a:fillRect/>
          </a:stretch>
        </p:blipFill>
        <p:spPr bwMode="auto">
          <a:xfrm>
            <a:off x="5441950" y="4652963"/>
            <a:ext cx="33528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灯片编号占位符 3">
            <a:extLst>
              <a:ext uri="{FF2B5EF4-FFF2-40B4-BE49-F238E27FC236}">
                <a16:creationId xmlns:a16="http://schemas.microsoft.com/office/drawing/2014/main" id="{E265DEA0-CE62-4F98-ADDB-707B30A6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B8C028E-568D-4624-939C-B287C694E35A}" type="slidenum">
              <a:rPr lang="en-US" altLang="zh-CN"/>
              <a:pPr eaLnBrk="1" hangingPunct="1"/>
              <a:t>42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5" name="图片 7">
            <a:extLst>
              <a:ext uri="{FF2B5EF4-FFF2-40B4-BE49-F238E27FC236}">
                <a16:creationId xmlns:a16="http://schemas.microsoft.com/office/drawing/2014/main" id="{8DAE0998-494C-42B6-A5CF-79420F085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214813"/>
            <a:ext cx="8483600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图片 10">
            <a:extLst>
              <a:ext uri="{FF2B5EF4-FFF2-40B4-BE49-F238E27FC236}">
                <a16:creationId xmlns:a16="http://schemas.microsoft.com/office/drawing/2014/main" id="{60116B22-58FF-4CC9-8BB5-6F676C3D5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5664200"/>
            <a:ext cx="32131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图片 9">
            <a:extLst>
              <a:ext uri="{FF2B5EF4-FFF2-40B4-BE49-F238E27FC236}">
                <a16:creationId xmlns:a16="http://schemas.microsoft.com/office/drawing/2014/main" id="{C419EE7E-35E3-4706-9822-95F173E0B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5081588"/>
            <a:ext cx="17256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图片 8">
            <a:extLst>
              <a:ext uri="{FF2B5EF4-FFF2-40B4-BE49-F238E27FC236}">
                <a16:creationId xmlns:a16="http://schemas.microsoft.com/office/drawing/2014/main" id="{C70058ED-4490-444D-8131-884361C9F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5038725"/>
            <a:ext cx="272415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图片 6">
            <a:extLst>
              <a:ext uri="{FF2B5EF4-FFF2-40B4-BE49-F238E27FC236}">
                <a16:creationId xmlns:a16="http://schemas.microsoft.com/office/drawing/2014/main" id="{A7A8ECCB-7D37-498F-90BC-A15D76B6F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497263"/>
            <a:ext cx="21891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图片 5">
            <a:extLst>
              <a:ext uri="{FF2B5EF4-FFF2-40B4-BE49-F238E27FC236}">
                <a16:creationId xmlns:a16="http://schemas.microsoft.com/office/drawing/2014/main" id="{351C12D7-94F7-4FF7-B2C3-D0CF8DC7D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81300"/>
            <a:ext cx="83693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图片 4">
            <a:extLst>
              <a:ext uri="{FF2B5EF4-FFF2-40B4-BE49-F238E27FC236}">
                <a16:creationId xmlns:a16="http://schemas.microsoft.com/office/drawing/2014/main" id="{B8B0D5ED-4ACD-447B-840F-434B2BC27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85344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灯片编号占位符 1">
            <a:extLst>
              <a:ext uri="{FF2B5EF4-FFF2-40B4-BE49-F238E27FC236}">
                <a16:creationId xmlns:a16="http://schemas.microsoft.com/office/drawing/2014/main" id="{7C1D62CA-56C2-4DEA-95CE-B087EAF2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59B10BA-30DB-43B1-817B-6AB941BCA008}" type="slidenum">
              <a:rPr lang="en-US" altLang="zh-CN"/>
              <a:pPr eaLnBrk="1" hangingPunct="1"/>
              <a:t>43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图片 13">
            <a:extLst>
              <a:ext uri="{FF2B5EF4-FFF2-40B4-BE49-F238E27FC236}">
                <a16:creationId xmlns:a16="http://schemas.microsoft.com/office/drawing/2014/main" id="{DE2352C3-E83F-46D1-BF95-8D3B90893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620713"/>
            <a:ext cx="47180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灯片编号占位符 13">
            <a:extLst>
              <a:ext uri="{FF2B5EF4-FFF2-40B4-BE49-F238E27FC236}">
                <a16:creationId xmlns:a16="http://schemas.microsoft.com/office/drawing/2014/main" id="{DC30E945-A07A-4661-997A-1A088D9F5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5E588A7-8DC9-488C-B736-454FC6A7C867}" type="slidenum">
              <a:rPr lang="en-US" altLang="zh-CN"/>
              <a:pPr eaLnBrk="1" hangingPunct="1"/>
              <a:t>44</a:t>
            </a:fld>
            <a:endParaRPr lang="en-US" altLang="zh-CN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B0E2874-1268-4BBF-AF29-DB969ACEB3D9}"/>
              </a:ext>
            </a:extLst>
          </p:cNvPr>
          <p:cNvSpPr/>
          <p:nvPr/>
        </p:nvSpPr>
        <p:spPr>
          <a:xfrm>
            <a:off x="5083175" y="5607050"/>
            <a:ext cx="3240088" cy="6508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02CA80-099A-4264-8D30-419AEC202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3" y="5607050"/>
            <a:ext cx="34194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254A06-35B4-422C-A593-620686A10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4606925"/>
            <a:ext cx="3298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78BEAC-7C2D-4D77-AC22-E9E1D83F8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3525838"/>
            <a:ext cx="33051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CA1C13-D70E-4F8E-96B3-6624C7627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2517775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361943-EEAD-47AE-AD3D-D81F99CDD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1509713"/>
            <a:ext cx="32861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5B18F5-DF02-4EA7-B61C-7CDE10A6A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211513"/>
            <a:ext cx="343217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AutoShape 21">
            <a:extLst>
              <a:ext uri="{FF2B5EF4-FFF2-40B4-BE49-F238E27FC236}">
                <a16:creationId xmlns:a16="http://schemas.microsoft.com/office/drawing/2014/main" id="{5391EFFA-C7DF-4A4D-A11A-E5B0B3ADAFF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16325" y="1782763"/>
            <a:ext cx="1435100" cy="201612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2">
            <a:extLst>
              <a:ext uri="{FF2B5EF4-FFF2-40B4-BE49-F238E27FC236}">
                <a16:creationId xmlns:a16="http://schemas.microsoft.com/office/drawing/2014/main" id="{03717C02-DF16-43C9-AEBB-892B0B4AF6C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32200" y="2790825"/>
            <a:ext cx="1398588" cy="1008063"/>
          </a:xfrm>
          <a:prstGeom prst="bentConnector3">
            <a:avLst>
              <a:gd name="adj1" fmla="val 4994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23">
            <a:extLst>
              <a:ext uri="{FF2B5EF4-FFF2-40B4-BE49-F238E27FC236}">
                <a16:creationId xmlns:a16="http://schemas.microsoft.com/office/drawing/2014/main" id="{3C543EAB-81CE-446D-9C81-DB0A48AFC9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44900" y="3798888"/>
            <a:ext cx="1381125" cy="17462"/>
          </a:xfrm>
          <a:prstGeom prst="bentConnector3">
            <a:avLst>
              <a:gd name="adj1" fmla="val 4988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24">
            <a:extLst>
              <a:ext uri="{FF2B5EF4-FFF2-40B4-BE49-F238E27FC236}">
                <a16:creationId xmlns:a16="http://schemas.microsoft.com/office/drawing/2014/main" id="{D648B77F-C442-4915-B526-C1B1115985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16325" y="3798888"/>
            <a:ext cx="1423988" cy="102552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25">
            <a:extLst>
              <a:ext uri="{FF2B5EF4-FFF2-40B4-BE49-F238E27FC236}">
                <a16:creationId xmlns:a16="http://schemas.microsoft.com/office/drawing/2014/main" id="{9DE70932-E3A2-429A-858C-42744F1AD3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30613" y="3808413"/>
            <a:ext cx="1400175" cy="2032000"/>
          </a:xfrm>
          <a:prstGeom prst="bentConnector3">
            <a:avLst>
              <a:gd name="adj1" fmla="val 49889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22">
            <a:extLst>
              <a:ext uri="{FF2B5EF4-FFF2-40B4-BE49-F238E27FC236}">
                <a16:creationId xmlns:a16="http://schemas.microsoft.com/office/drawing/2014/main" id="{075C9083-333D-40B1-8A94-B983157C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830888"/>
            <a:ext cx="355441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165F5D0-F6BC-4B32-B0AB-88DAC871F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5894388"/>
            <a:ext cx="4699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图片 20">
            <a:extLst>
              <a:ext uri="{FF2B5EF4-FFF2-40B4-BE49-F238E27FC236}">
                <a16:creationId xmlns:a16="http://schemas.microsoft.com/office/drawing/2014/main" id="{7803D62B-7300-4B03-BC8D-E4AF87D7E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437063"/>
            <a:ext cx="8497888" cy="13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图片 21">
            <a:extLst>
              <a:ext uri="{FF2B5EF4-FFF2-40B4-BE49-F238E27FC236}">
                <a16:creationId xmlns:a16="http://schemas.microsoft.com/office/drawing/2014/main" id="{04D6094D-350B-4D23-80B8-A8F04F05F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5157788"/>
            <a:ext cx="2206625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图片 19">
            <a:extLst>
              <a:ext uri="{FF2B5EF4-FFF2-40B4-BE49-F238E27FC236}">
                <a16:creationId xmlns:a16="http://schemas.microsoft.com/office/drawing/2014/main" id="{A62E5007-3456-4BC4-BC65-A840953A9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924300"/>
            <a:ext cx="138271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图片 3">
            <a:extLst>
              <a:ext uri="{FF2B5EF4-FFF2-40B4-BE49-F238E27FC236}">
                <a16:creationId xmlns:a16="http://schemas.microsoft.com/office/drawing/2014/main" id="{FD375F7D-1866-4A8F-BFE2-558758639F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374650"/>
            <a:ext cx="36449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图片 5">
            <a:extLst>
              <a:ext uri="{FF2B5EF4-FFF2-40B4-BE49-F238E27FC236}">
                <a16:creationId xmlns:a16="http://schemas.microsoft.com/office/drawing/2014/main" id="{B6703549-9CA5-48DA-811E-6700410459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81075"/>
            <a:ext cx="838676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图片 8">
            <a:extLst>
              <a:ext uri="{FF2B5EF4-FFF2-40B4-BE49-F238E27FC236}">
                <a16:creationId xmlns:a16="http://schemas.microsoft.com/office/drawing/2014/main" id="{4D25BED3-E973-4017-8476-3389E5E62B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63" y="1700213"/>
            <a:ext cx="3700462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图片 9">
            <a:extLst>
              <a:ext uri="{FF2B5EF4-FFF2-40B4-BE49-F238E27FC236}">
                <a16:creationId xmlns:a16="http://schemas.microsoft.com/office/drawing/2014/main" id="{FBAD8CFA-A804-42D2-A7CB-D1DB88F16D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457450"/>
            <a:ext cx="571182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图片 15">
            <a:extLst>
              <a:ext uri="{FF2B5EF4-FFF2-40B4-BE49-F238E27FC236}">
                <a16:creationId xmlns:a16="http://schemas.microsoft.com/office/drawing/2014/main" id="{9EE7FF1E-80E5-4CDB-9D68-6CB35E0A12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236913"/>
            <a:ext cx="6889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9" name="图片 12">
            <a:extLst>
              <a:ext uri="{FF2B5EF4-FFF2-40B4-BE49-F238E27FC236}">
                <a16:creationId xmlns:a16="http://schemas.microsoft.com/office/drawing/2014/main" id="{C802833F-C652-4746-83DA-771F9FE318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3235325"/>
            <a:ext cx="138430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0" name="图片 10">
            <a:extLst>
              <a:ext uri="{FF2B5EF4-FFF2-40B4-BE49-F238E27FC236}">
                <a16:creationId xmlns:a16="http://schemas.microsoft.com/office/drawing/2014/main" id="{16A321CD-85A8-413B-AEE5-53AA31151D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235325"/>
            <a:ext cx="19256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1" name="图片 18">
            <a:extLst>
              <a:ext uri="{FF2B5EF4-FFF2-40B4-BE49-F238E27FC236}">
                <a16:creationId xmlns:a16="http://schemas.microsoft.com/office/drawing/2014/main" id="{8FA445BF-2E68-4342-9252-4BC03689D3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789363"/>
            <a:ext cx="139541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3" name="灯片编号占位符 2">
            <a:extLst>
              <a:ext uri="{FF2B5EF4-FFF2-40B4-BE49-F238E27FC236}">
                <a16:creationId xmlns:a16="http://schemas.microsoft.com/office/drawing/2014/main" id="{E98E47FD-ADFB-4407-AC05-09E94650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57BEE66-3994-4EB7-9256-A8239246F684}" type="slidenum">
              <a:rPr lang="en-US" altLang="zh-CN"/>
              <a:pPr eaLnBrk="1" hangingPunct="1"/>
              <a:t>45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图片 9">
            <a:extLst>
              <a:ext uri="{FF2B5EF4-FFF2-40B4-BE49-F238E27FC236}">
                <a16:creationId xmlns:a16="http://schemas.microsoft.com/office/drawing/2014/main" id="{8C0D9045-1DAE-4875-A6DB-88DDFA22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500438"/>
            <a:ext cx="1011238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图片 8">
            <a:extLst>
              <a:ext uri="{FF2B5EF4-FFF2-40B4-BE49-F238E27FC236}">
                <a16:creationId xmlns:a16="http://schemas.microsoft.com/office/drawing/2014/main" id="{B63C668D-6674-47C7-954C-E0F53B808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2781300"/>
            <a:ext cx="70580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图片 7">
            <a:extLst>
              <a:ext uri="{FF2B5EF4-FFF2-40B4-BE49-F238E27FC236}">
                <a16:creationId xmlns:a16="http://schemas.microsoft.com/office/drawing/2014/main" id="{728265DB-E2D8-4154-B84B-313B67D17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1557338"/>
            <a:ext cx="26447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图片 6">
            <a:extLst>
              <a:ext uri="{FF2B5EF4-FFF2-40B4-BE49-F238E27FC236}">
                <a16:creationId xmlns:a16="http://schemas.microsoft.com/office/drawing/2014/main" id="{E0F114D4-5D85-446B-89A9-21DC23093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1557338"/>
            <a:ext cx="1925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图片 5">
            <a:extLst>
              <a:ext uri="{FF2B5EF4-FFF2-40B4-BE49-F238E27FC236}">
                <a16:creationId xmlns:a16="http://schemas.microsoft.com/office/drawing/2014/main" id="{58E09C81-0AAD-4F8D-B172-F785AA9D7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700213"/>
            <a:ext cx="2024063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图片 3">
            <a:extLst>
              <a:ext uri="{FF2B5EF4-FFF2-40B4-BE49-F238E27FC236}">
                <a16:creationId xmlns:a16="http://schemas.microsoft.com/office/drawing/2014/main" id="{92104AAE-966F-419A-8B7E-7EE3DD704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92150"/>
            <a:ext cx="48148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灯片编号占位符 1">
            <a:extLst>
              <a:ext uri="{FF2B5EF4-FFF2-40B4-BE49-F238E27FC236}">
                <a16:creationId xmlns:a16="http://schemas.microsoft.com/office/drawing/2014/main" id="{89CC05C6-371F-4732-A262-554EDA6C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23E46C4-7933-4263-B2CA-B044F0585A79}" type="slidenum">
              <a:rPr lang="en-US" altLang="zh-CN"/>
              <a:pPr eaLnBrk="1" hangingPunct="1"/>
              <a:t>46</a:t>
            </a:fld>
            <a:endParaRPr lang="en-US" altLang="zh-CN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1DC37D1-EA2D-469D-9878-75F0BE8F4927}"/>
              </a:ext>
            </a:extLst>
          </p:cNvPr>
          <p:cNvSpPr/>
          <p:nvPr/>
        </p:nvSpPr>
        <p:spPr>
          <a:xfrm>
            <a:off x="6084888" y="1628775"/>
            <a:ext cx="1079500" cy="8175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600" dirty="0">
                <a:solidFill>
                  <a:srgbClr val="FF0000"/>
                </a:solidFill>
              </a:rPr>
              <a:t>0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  <p:pic>
        <p:nvPicPr>
          <p:cNvPr id="47115" name="Picture 11">
            <a:extLst>
              <a:ext uri="{FF2B5EF4-FFF2-40B4-BE49-F238E27FC236}">
                <a16:creationId xmlns:a16="http://schemas.microsoft.com/office/drawing/2014/main" id="{86B3A8A6-80DE-41C0-90F6-0042CCD60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329113"/>
            <a:ext cx="21780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6" name="Picture 12">
            <a:extLst>
              <a:ext uri="{FF2B5EF4-FFF2-40B4-BE49-F238E27FC236}">
                <a16:creationId xmlns:a16="http://schemas.microsoft.com/office/drawing/2014/main" id="{96864032-65FA-485B-B47C-F11274EB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959350"/>
            <a:ext cx="7345362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CF618486-A6B9-4C6B-B1EC-0DE1AFAE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9C666FC-2FC9-4C1E-86D0-3EFB298DDC13}" type="slidenum">
              <a:rPr lang="en-US" altLang="zh-CN"/>
              <a:pPr eaLnBrk="1" hangingPunct="1"/>
              <a:t>47</a:t>
            </a:fld>
            <a:endParaRPr lang="en-US" altLang="zh-CN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6202B24-D71B-4CF3-9896-AAE1D042E1A5}"/>
              </a:ext>
            </a:extLst>
          </p:cNvPr>
          <p:cNvSpPr/>
          <p:nvPr/>
        </p:nvSpPr>
        <p:spPr>
          <a:xfrm>
            <a:off x="2335213" y="4421188"/>
            <a:ext cx="4784725" cy="6842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29">
            <a:extLst>
              <a:ext uri="{FF2B5EF4-FFF2-40B4-BE49-F238E27FC236}">
                <a16:creationId xmlns:a16="http://schemas.microsoft.com/office/drawing/2014/main" id="{F052D86F-4EBD-41A2-8247-335B8A8C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373688"/>
            <a:ext cx="6070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8">
            <a:extLst>
              <a:ext uri="{FF2B5EF4-FFF2-40B4-BE49-F238E27FC236}">
                <a16:creationId xmlns:a16="http://schemas.microsoft.com/office/drawing/2014/main" id="{6EC893C2-D8BE-4798-8DD8-4A3305A35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4462463"/>
            <a:ext cx="4295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6">
            <a:extLst>
              <a:ext uri="{FF2B5EF4-FFF2-40B4-BE49-F238E27FC236}">
                <a16:creationId xmlns:a16="http://schemas.microsoft.com/office/drawing/2014/main" id="{CE9391FA-4367-4659-9BB4-0C077A8DD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3051175"/>
            <a:ext cx="43815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20">
            <a:extLst>
              <a:ext uri="{FF2B5EF4-FFF2-40B4-BE49-F238E27FC236}">
                <a16:creationId xmlns:a16="http://schemas.microsoft.com/office/drawing/2014/main" id="{1D558644-0300-40BF-AA82-6C28EBC8C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022600"/>
            <a:ext cx="23955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6">
            <a:extLst>
              <a:ext uri="{FF2B5EF4-FFF2-40B4-BE49-F238E27FC236}">
                <a16:creationId xmlns:a16="http://schemas.microsoft.com/office/drawing/2014/main" id="{40A19082-E55A-4F04-8A8E-DDC562078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1941513"/>
            <a:ext cx="30527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9">
            <a:extLst>
              <a:ext uri="{FF2B5EF4-FFF2-40B4-BE49-F238E27FC236}">
                <a16:creationId xmlns:a16="http://schemas.microsoft.com/office/drawing/2014/main" id="{5897C9AD-33B6-4017-BFA4-52AC058E8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89138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7">
            <a:extLst>
              <a:ext uri="{FF2B5EF4-FFF2-40B4-BE49-F238E27FC236}">
                <a16:creationId xmlns:a16="http://schemas.microsoft.com/office/drawing/2014/main" id="{60420BC0-6C64-453E-9760-76EADA4B17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916113"/>
            <a:ext cx="1397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3">
            <a:extLst>
              <a:ext uri="{FF2B5EF4-FFF2-40B4-BE49-F238E27FC236}">
                <a16:creationId xmlns:a16="http://schemas.microsoft.com/office/drawing/2014/main" id="{B2E71E0B-B9B8-4B1B-ACA4-0F65109580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663575"/>
            <a:ext cx="56149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下箭头 13">
            <a:extLst>
              <a:ext uri="{FF2B5EF4-FFF2-40B4-BE49-F238E27FC236}">
                <a16:creationId xmlns:a16="http://schemas.microsoft.com/office/drawing/2014/main" id="{09EC6FFB-6433-4543-9F70-F6FCBAE5109C}"/>
              </a:ext>
            </a:extLst>
          </p:cNvPr>
          <p:cNvSpPr/>
          <p:nvPr/>
        </p:nvSpPr>
        <p:spPr>
          <a:xfrm>
            <a:off x="2805113" y="2565400"/>
            <a:ext cx="338137" cy="447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E0D31130-FF6E-4A89-944A-5CD6D768CB68}"/>
              </a:ext>
            </a:extLst>
          </p:cNvPr>
          <p:cNvSpPr/>
          <p:nvPr/>
        </p:nvSpPr>
        <p:spPr>
          <a:xfrm>
            <a:off x="6546850" y="2549525"/>
            <a:ext cx="338138" cy="447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2D2163E8-8FFA-46CA-87E8-741D96DEC076}"/>
              </a:ext>
            </a:extLst>
          </p:cNvPr>
          <p:cNvSpPr/>
          <p:nvPr/>
        </p:nvSpPr>
        <p:spPr>
          <a:xfrm>
            <a:off x="4265613" y="3902075"/>
            <a:ext cx="457200" cy="600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16">
            <a:extLst>
              <a:ext uri="{FF2B5EF4-FFF2-40B4-BE49-F238E27FC236}">
                <a16:creationId xmlns:a16="http://schemas.microsoft.com/office/drawing/2014/main" id="{E2AA869D-4626-4D45-BF7A-AAB61D888C7A}"/>
              </a:ext>
            </a:extLst>
          </p:cNvPr>
          <p:cNvGrpSpPr>
            <a:grpSpLocks/>
          </p:cNvGrpSpPr>
          <p:nvPr/>
        </p:nvGrpSpPr>
        <p:grpSpPr bwMode="auto">
          <a:xfrm>
            <a:off x="2911475" y="3565525"/>
            <a:ext cx="3232150" cy="336550"/>
            <a:chOff x="2911991" y="3564819"/>
            <a:chExt cx="3231634" cy="336903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8000B5F-5CC4-43AA-AC29-A17B0A4BC59E}"/>
                </a:ext>
              </a:extLst>
            </p:cNvPr>
            <p:cNvCxnSpPr/>
            <p:nvPr/>
          </p:nvCxnSpPr>
          <p:spPr bwMode="auto">
            <a:xfrm>
              <a:off x="6143625" y="3590246"/>
              <a:ext cx="0" cy="3114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F990CC9-80EE-4394-8B72-E217887E3BB2}"/>
                </a:ext>
              </a:extLst>
            </p:cNvPr>
            <p:cNvCxnSpPr/>
            <p:nvPr/>
          </p:nvCxnSpPr>
          <p:spPr bwMode="auto">
            <a:xfrm>
              <a:off x="2915165" y="3564819"/>
              <a:ext cx="0" cy="3114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E048C31-6F5E-4FB1-A194-5222E9CF837C}"/>
                </a:ext>
              </a:extLst>
            </p:cNvPr>
            <p:cNvCxnSpPr/>
            <p:nvPr/>
          </p:nvCxnSpPr>
          <p:spPr bwMode="auto">
            <a:xfrm>
              <a:off x="2911991" y="3868350"/>
              <a:ext cx="3220524" cy="111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 animBg="1"/>
      <p:bldP spid="14" grpId="0" animBg="1"/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569D8F6-D1FA-49CB-A1A9-A78341F41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62425"/>
            <a:ext cx="3443288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C6BAF0-E6F5-418E-A7AB-2577CFEFC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3" y="1773238"/>
            <a:ext cx="36083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8F4D083-77AA-43F3-917A-CA086659F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3141663"/>
            <a:ext cx="3389312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FB0646F2-9D12-4913-A1C2-77303DDC9D91}"/>
              </a:ext>
            </a:extLst>
          </p:cNvPr>
          <p:cNvSpPr/>
          <p:nvPr/>
        </p:nvSpPr>
        <p:spPr>
          <a:xfrm>
            <a:off x="4779963" y="1279525"/>
            <a:ext cx="3671887" cy="1727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1206" name="灯片编号占位符 1">
            <a:extLst>
              <a:ext uri="{FF2B5EF4-FFF2-40B4-BE49-F238E27FC236}">
                <a16:creationId xmlns:a16="http://schemas.microsoft.com/office/drawing/2014/main" id="{06129754-0011-409D-B502-FE44C550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D13FA6B-20A9-4139-8E38-94ED9AEE8AC9}" type="slidenum">
              <a:rPr lang="en-US" altLang="zh-CN"/>
              <a:pPr eaLnBrk="1" hangingPunct="1"/>
              <a:t>48</a:t>
            </a:fld>
            <a:endParaRPr lang="en-US" altLang="zh-CN"/>
          </a:p>
        </p:txBody>
      </p:sp>
      <p:cxnSp>
        <p:nvCxnSpPr>
          <p:cNvPr id="7" name="AutoShape 15">
            <a:extLst>
              <a:ext uri="{FF2B5EF4-FFF2-40B4-BE49-F238E27FC236}">
                <a16:creationId xmlns:a16="http://schemas.microsoft.com/office/drawing/2014/main" id="{D1B9DE4C-E0FF-418F-BC5B-D58662E962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63963" y="2143125"/>
            <a:ext cx="1092200" cy="1285875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16">
            <a:extLst>
              <a:ext uri="{FF2B5EF4-FFF2-40B4-BE49-F238E27FC236}">
                <a16:creationId xmlns:a16="http://schemas.microsoft.com/office/drawing/2014/main" id="{801F930C-56F5-4A16-B92C-CA38318072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63963" y="3429000"/>
            <a:ext cx="1090612" cy="14351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12" name="图片 19">
            <a:extLst>
              <a:ext uri="{FF2B5EF4-FFF2-40B4-BE49-F238E27FC236}">
                <a16:creationId xmlns:a16="http://schemas.microsoft.com/office/drawing/2014/main" id="{34A3632D-0ED5-479F-AB4A-5C554C3C3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14538"/>
            <a:ext cx="75342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A9D2E69-B233-4D91-8E3B-4E4FDDF0F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2133600"/>
            <a:ext cx="3905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6" name="图片 28">
            <a:extLst>
              <a:ext uri="{FF2B5EF4-FFF2-40B4-BE49-F238E27FC236}">
                <a16:creationId xmlns:a16="http://schemas.microsoft.com/office/drawing/2014/main" id="{F83376EC-E1F4-4360-8A1E-7CD6DFBBB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4076700"/>
            <a:ext cx="3717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图片 27">
            <a:extLst>
              <a:ext uri="{FF2B5EF4-FFF2-40B4-BE49-F238E27FC236}">
                <a16:creationId xmlns:a16="http://schemas.microsoft.com/office/drawing/2014/main" id="{4B7B3C0F-0081-4002-B765-0AA465590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868863"/>
            <a:ext cx="50466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图片 23">
            <a:extLst>
              <a:ext uri="{FF2B5EF4-FFF2-40B4-BE49-F238E27FC236}">
                <a16:creationId xmlns:a16="http://schemas.microsoft.com/office/drawing/2014/main" id="{117C27EB-AED5-4174-8E7B-D130773EA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6"/>
          <a:stretch>
            <a:fillRect/>
          </a:stretch>
        </p:blipFill>
        <p:spPr bwMode="auto">
          <a:xfrm>
            <a:off x="7151688" y="2498725"/>
            <a:ext cx="15240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图片 22">
            <a:extLst>
              <a:ext uri="{FF2B5EF4-FFF2-40B4-BE49-F238E27FC236}">
                <a16:creationId xmlns:a16="http://schemas.microsoft.com/office/drawing/2014/main" id="{98E54569-9397-4803-8682-DB2719A4B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3314700"/>
            <a:ext cx="2079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图片 21">
            <a:extLst>
              <a:ext uri="{FF2B5EF4-FFF2-40B4-BE49-F238E27FC236}">
                <a16:creationId xmlns:a16="http://schemas.microsoft.com/office/drawing/2014/main" id="{5DB1E172-6B74-47A1-BF11-DD8429B575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238500"/>
            <a:ext cx="57118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图片 20">
            <a:extLst>
              <a:ext uri="{FF2B5EF4-FFF2-40B4-BE49-F238E27FC236}">
                <a16:creationId xmlns:a16="http://schemas.microsoft.com/office/drawing/2014/main" id="{4A67DF11-A12E-4BFC-9D35-6FF7A44A44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708275"/>
            <a:ext cx="4516437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图片 9">
            <a:extLst>
              <a:ext uri="{FF2B5EF4-FFF2-40B4-BE49-F238E27FC236}">
                <a16:creationId xmlns:a16="http://schemas.microsoft.com/office/drawing/2014/main" id="{31B26DA2-7D1D-4350-BA64-3DACBE8AA9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341438"/>
            <a:ext cx="2725737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4" name="图片 8">
            <a:extLst>
              <a:ext uri="{FF2B5EF4-FFF2-40B4-BE49-F238E27FC236}">
                <a16:creationId xmlns:a16="http://schemas.microsoft.com/office/drawing/2014/main" id="{7A6D0314-787D-4EC8-B16F-AF2C6CBA6A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1412875"/>
            <a:ext cx="8350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5" name="图片 7">
            <a:extLst>
              <a:ext uri="{FF2B5EF4-FFF2-40B4-BE49-F238E27FC236}">
                <a16:creationId xmlns:a16="http://schemas.microsoft.com/office/drawing/2014/main" id="{C709DCF7-4B4A-4757-A600-C7F8885734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65250"/>
            <a:ext cx="50482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6" name="图片 1">
            <a:extLst>
              <a:ext uri="{FF2B5EF4-FFF2-40B4-BE49-F238E27FC236}">
                <a16:creationId xmlns:a16="http://schemas.microsoft.com/office/drawing/2014/main" id="{EDA678D3-3ED3-4258-931A-1255B1444D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549275"/>
            <a:ext cx="40052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8" name="灯片编号占位符 1">
            <a:extLst>
              <a:ext uri="{FF2B5EF4-FFF2-40B4-BE49-F238E27FC236}">
                <a16:creationId xmlns:a16="http://schemas.microsoft.com/office/drawing/2014/main" id="{0B47BC48-E762-42E7-962F-5D6D7E6E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57886B9-048A-4BF2-AF90-BA657DF64A17}" type="slidenum">
              <a:rPr lang="en-US" altLang="zh-CN"/>
              <a:pPr eaLnBrk="1" hangingPunct="1"/>
              <a:t>49</a:t>
            </a:fld>
            <a:endParaRPr lang="en-US" altLang="zh-CN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5A1EC25-EC49-4E7F-9843-B3270D4EDA53}"/>
              </a:ext>
            </a:extLst>
          </p:cNvPr>
          <p:cNvSpPr/>
          <p:nvPr/>
        </p:nvSpPr>
        <p:spPr>
          <a:xfrm>
            <a:off x="7589838" y="2816225"/>
            <a:ext cx="465137" cy="12001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pic>
        <p:nvPicPr>
          <p:cNvPr id="47120" name="图片 29">
            <a:extLst>
              <a:ext uri="{FF2B5EF4-FFF2-40B4-BE49-F238E27FC236}">
                <a16:creationId xmlns:a16="http://schemas.microsoft.com/office/drawing/2014/main" id="{02FDB61A-C007-49B6-8BA7-335490E073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70525"/>
            <a:ext cx="60467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B8E61568-7DC6-4013-B9AA-E2FCAE12069D}"/>
              </a:ext>
            </a:extLst>
          </p:cNvPr>
          <p:cNvSpPr/>
          <p:nvPr/>
        </p:nvSpPr>
        <p:spPr>
          <a:xfrm>
            <a:off x="382588" y="4881563"/>
            <a:ext cx="5278437" cy="5889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026AA49-C1BD-43B4-BA7A-3EE5DE2730B9}"/>
              </a:ext>
            </a:extLst>
          </p:cNvPr>
          <p:cNvSpPr/>
          <p:nvPr/>
        </p:nvSpPr>
        <p:spPr>
          <a:xfrm>
            <a:off x="7589838" y="3910013"/>
            <a:ext cx="582612" cy="3111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648CF0F-4E52-4E74-9D61-BD3A1B024427}"/>
              </a:ext>
            </a:extLst>
          </p:cNvPr>
          <p:cNvCxnSpPr/>
          <p:nvPr/>
        </p:nvCxnSpPr>
        <p:spPr>
          <a:xfrm>
            <a:off x="7796213" y="4054475"/>
            <a:ext cx="0" cy="43180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7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7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7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2">
            <a:extLst>
              <a:ext uri="{FF2B5EF4-FFF2-40B4-BE49-F238E27FC236}">
                <a16:creationId xmlns:a16="http://schemas.microsoft.com/office/drawing/2014/main" id="{E51996BE-7846-4239-9E0D-B27F7EE0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CE3079B-3A9F-420E-994C-76EF1634BB0B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pic>
        <p:nvPicPr>
          <p:cNvPr id="4" name="图片 29">
            <a:extLst>
              <a:ext uri="{FF2B5EF4-FFF2-40B4-BE49-F238E27FC236}">
                <a16:creationId xmlns:a16="http://schemas.microsoft.com/office/drawing/2014/main" id="{1F0BBDFD-5F2C-4708-9FBE-6A2A82B57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373688"/>
            <a:ext cx="6070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8">
            <a:extLst>
              <a:ext uri="{FF2B5EF4-FFF2-40B4-BE49-F238E27FC236}">
                <a16:creationId xmlns:a16="http://schemas.microsoft.com/office/drawing/2014/main" id="{9AF38FD9-C46B-4BC1-89AD-A40D96F42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4462463"/>
            <a:ext cx="4295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26">
            <a:extLst>
              <a:ext uri="{FF2B5EF4-FFF2-40B4-BE49-F238E27FC236}">
                <a16:creationId xmlns:a16="http://schemas.microsoft.com/office/drawing/2014/main" id="{8973A89B-446B-4AC5-9D46-6B7677868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3051175"/>
            <a:ext cx="43815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20">
            <a:extLst>
              <a:ext uri="{FF2B5EF4-FFF2-40B4-BE49-F238E27FC236}">
                <a16:creationId xmlns:a16="http://schemas.microsoft.com/office/drawing/2014/main" id="{AA340C61-A905-495C-9923-845D52CEF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022600"/>
            <a:ext cx="23955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8">
            <a:extLst>
              <a:ext uri="{FF2B5EF4-FFF2-40B4-BE49-F238E27FC236}">
                <a16:creationId xmlns:a16="http://schemas.microsoft.com/office/drawing/2014/main" id="{DD8159EE-B40F-4AC3-B01A-91D70F3B0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1268413"/>
            <a:ext cx="22193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6">
            <a:extLst>
              <a:ext uri="{FF2B5EF4-FFF2-40B4-BE49-F238E27FC236}">
                <a16:creationId xmlns:a16="http://schemas.microsoft.com/office/drawing/2014/main" id="{44585946-CFA8-41F3-99FE-421431A05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1941513"/>
            <a:ext cx="30527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068C0D-8EFE-44A6-B4AB-DA06C03179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89138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7">
            <a:extLst>
              <a:ext uri="{FF2B5EF4-FFF2-40B4-BE49-F238E27FC236}">
                <a16:creationId xmlns:a16="http://schemas.microsoft.com/office/drawing/2014/main" id="{DF9C8809-298D-4F7F-87C8-28CA1D11E9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916113"/>
            <a:ext cx="1397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">
            <a:extLst>
              <a:ext uri="{FF2B5EF4-FFF2-40B4-BE49-F238E27FC236}">
                <a16:creationId xmlns:a16="http://schemas.microsoft.com/office/drawing/2014/main" id="{825EE0EE-6BAA-4BD7-A974-C8B874887B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663575"/>
            <a:ext cx="56149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下箭头 12">
            <a:extLst>
              <a:ext uri="{FF2B5EF4-FFF2-40B4-BE49-F238E27FC236}">
                <a16:creationId xmlns:a16="http://schemas.microsoft.com/office/drawing/2014/main" id="{DB5D62CF-35AF-484C-BA47-04BA084F8385}"/>
              </a:ext>
            </a:extLst>
          </p:cNvPr>
          <p:cNvSpPr/>
          <p:nvPr/>
        </p:nvSpPr>
        <p:spPr>
          <a:xfrm>
            <a:off x="2805113" y="2565400"/>
            <a:ext cx="338137" cy="447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180A2586-812B-4827-AF78-A9F9A12AD4A7}"/>
              </a:ext>
            </a:extLst>
          </p:cNvPr>
          <p:cNvSpPr/>
          <p:nvPr/>
        </p:nvSpPr>
        <p:spPr>
          <a:xfrm>
            <a:off x="6546850" y="2549525"/>
            <a:ext cx="338138" cy="447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39F73607-126A-4E03-BB75-1E483A8AC2B7}"/>
              </a:ext>
            </a:extLst>
          </p:cNvPr>
          <p:cNvSpPr/>
          <p:nvPr/>
        </p:nvSpPr>
        <p:spPr>
          <a:xfrm>
            <a:off x="4265613" y="3902075"/>
            <a:ext cx="457200" cy="600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15">
            <a:extLst>
              <a:ext uri="{FF2B5EF4-FFF2-40B4-BE49-F238E27FC236}">
                <a16:creationId xmlns:a16="http://schemas.microsoft.com/office/drawing/2014/main" id="{53D76064-4377-4F37-A65D-80B698CCF737}"/>
              </a:ext>
            </a:extLst>
          </p:cNvPr>
          <p:cNvGrpSpPr>
            <a:grpSpLocks/>
          </p:cNvGrpSpPr>
          <p:nvPr/>
        </p:nvGrpSpPr>
        <p:grpSpPr bwMode="auto">
          <a:xfrm>
            <a:off x="2911475" y="3565525"/>
            <a:ext cx="3232150" cy="336550"/>
            <a:chOff x="2911991" y="3564819"/>
            <a:chExt cx="3231634" cy="336903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4BEC8D3-DF84-41F6-B220-DD2884B1944E}"/>
                </a:ext>
              </a:extLst>
            </p:cNvPr>
            <p:cNvCxnSpPr/>
            <p:nvPr/>
          </p:nvCxnSpPr>
          <p:spPr bwMode="auto">
            <a:xfrm>
              <a:off x="6143625" y="3590246"/>
              <a:ext cx="0" cy="3114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666B43C-C480-4D1B-B7E5-F500FE98F902}"/>
                </a:ext>
              </a:extLst>
            </p:cNvPr>
            <p:cNvCxnSpPr/>
            <p:nvPr/>
          </p:nvCxnSpPr>
          <p:spPr bwMode="auto">
            <a:xfrm>
              <a:off x="2915165" y="3564819"/>
              <a:ext cx="0" cy="3114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C81ED5C-F58B-42BB-BBF2-A8DCC1BB42C8}"/>
                </a:ext>
              </a:extLst>
            </p:cNvPr>
            <p:cNvCxnSpPr/>
            <p:nvPr/>
          </p:nvCxnSpPr>
          <p:spPr bwMode="auto">
            <a:xfrm>
              <a:off x="2911991" y="3868350"/>
              <a:ext cx="3220524" cy="111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4EF425D4-1215-4C93-9AFC-B2C01157C27D}"/>
              </a:ext>
            </a:extLst>
          </p:cNvPr>
          <p:cNvSpPr/>
          <p:nvPr/>
        </p:nvSpPr>
        <p:spPr>
          <a:xfrm>
            <a:off x="4764088" y="1268413"/>
            <a:ext cx="3954462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6" name="图片 29">
            <a:extLst>
              <a:ext uri="{FF2B5EF4-FFF2-40B4-BE49-F238E27FC236}">
                <a16:creationId xmlns:a16="http://schemas.microsoft.com/office/drawing/2014/main" id="{054488FE-4965-42E4-A198-90CA47D3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078288"/>
            <a:ext cx="77120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2" name="图片 16">
            <a:extLst>
              <a:ext uri="{FF2B5EF4-FFF2-40B4-BE49-F238E27FC236}">
                <a16:creationId xmlns:a16="http://schemas.microsoft.com/office/drawing/2014/main" id="{34A90AA5-A5E3-4929-8F29-42ED0CEEA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19313"/>
            <a:ext cx="55530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图片 48132">
            <a:extLst>
              <a:ext uri="{FF2B5EF4-FFF2-40B4-BE49-F238E27FC236}">
                <a16:creationId xmlns:a16="http://schemas.microsoft.com/office/drawing/2014/main" id="{A875B1CE-5693-4AAC-866B-A9D5E26FA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6"/>
          <a:stretch>
            <a:fillRect/>
          </a:stretch>
        </p:blipFill>
        <p:spPr bwMode="auto">
          <a:xfrm>
            <a:off x="7234238" y="-26988"/>
            <a:ext cx="1514475" cy="229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图片 48131">
            <a:extLst>
              <a:ext uri="{FF2B5EF4-FFF2-40B4-BE49-F238E27FC236}">
                <a16:creationId xmlns:a16="http://schemas.microsoft.com/office/drawing/2014/main" id="{95599112-7394-401D-AC20-FEFE240C6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2192338"/>
            <a:ext cx="206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图片 48130">
            <a:extLst>
              <a:ext uri="{FF2B5EF4-FFF2-40B4-BE49-F238E27FC236}">
                <a16:creationId xmlns:a16="http://schemas.microsoft.com/office/drawing/2014/main" id="{9B64724F-1550-4F63-ACC0-0317D66A1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470525"/>
            <a:ext cx="1397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图片 48128">
            <a:extLst>
              <a:ext uri="{FF2B5EF4-FFF2-40B4-BE49-F238E27FC236}">
                <a16:creationId xmlns:a16="http://schemas.microsoft.com/office/drawing/2014/main" id="{D74A7E79-AA36-41EC-9628-4A50C05F9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5373688"/>
            <a:ext cx="312102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图片 30">
            <a:extLst>
              <a:ext uri="{FF2B5EF4-FFF2-40B4-BE49-F238E27FC236}">
                <a16:creationId xmlns:a16="http://schemas.microsoft.com/office/drawing/2014/main" id="{9162B6E5-70A0-48DA-B888-078DBF33F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233863"/>
            <a:ext cx="1524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图片 28">
            <a:extLst>
              <a:ext uri="{FF2B5EF4-FFF2-40B4-BE49-F238E27FC236}">
                <a16:creationId xmlns:a16="http://schemas.microsoft.com/office/drawing/2014/main" id="{FAF706C1-E66A-49ED-B263-A750967B1A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2814638"/>
            <a:ext cx="10604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图片 27">
            <a:extLst>
              <a:ext uri="{FF2B5EF4-FFF2-40B4-BE49-F238E27FC236}">
                <a16:creationId xmlns:a16="http://schemas.microsoft.com/office/drawing/2014/main" id="{9C2A61CD-0117-4890-90BB-C1461D92E6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714625"/>
            <a:ext cx="41148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图片 26">
            <a:extLst>
              <a:ext uri="{FF2B5EF4-FFF2-40B4-BE49-F238E27FC236}">
                <a16:creationId xmlns:a16="http://schemas.microsoft.com/office/drawing/2014/main" id="{7D599685-8266-4D7A-ADA3-1F0793D15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4130675"/>
            <a:ext cx="9271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0" name="图片 25">
            <a:extLst>
              <a:ext uri="{FF2B5EF4-FFF2-40B4-BE49-F238E27FC236}">
                <a16:creationId xmlns:a16="http://schemas.microsoft.com/office/drawing/2014/main" id="{B9034FAD-0C4D-4724-A8A2-82766BD9A4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2814638"/>
            <a:ext cx="92551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1" name="图片 17">
            <a:extLst>
              <a:ext uri="{FF2B5EF4-FFF2-40B4-BE49-F238E27FC236}">
                <a16:creationId xmlns:a16="http://schemas.microsoft.com/office/drawing/2014/main" id="{4DECEDC8-073B-4726-9751-E7980EC498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92338"/>
            <a:ext cx="9255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3" name="图片 13">
            <a:extLst>
              <a:ext uri="{FF2B5EF4-FFF2-40B4-BE49-F238E27FC236}">
                <a16:creationId xmlns:a16="http://schemas.microsoft.com/office/drawing/2014/main" id="{0BD1E033-39AC-49F2-AB8C-06007F2ED6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3" y="1463675"/>
            <a:ext cx="31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4" name="图片 10">
            <a:extLst>
              <a:ext uri="{FF2B5EF4-FFF2-40B4-BE49-F238E27FC236}">
                <a16:creationId xmlns:a16="http://schemas.microsoft.com/office/drawing/2014/main" id="{131A3A6F-EE78-46F3-95F7-CA1E321A86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390650"/>
            <a:ext cx="51498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5" name="图片 7">
            <a:extLst>
              <a:ext uri="{FF2B5EF4-FFF2-40B4-BE49-F238E27FC236}">
                <a16:creationId xmlns:a16="http://schemas.microsoft.com/office/drawing/2014/main" id="{5F561F16-5F12-4FEA-A0C5-4A89F8D955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435350"/>
            <a:ext cx="33877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6" name="图片 1">
            <a:extLst>
              <a:ext uri="{FF2B5EF4-FFF2-40B4-BE49-F238E27FC236}">
                <a16:creationId xmlns:a16="http://schemas.microsoft.com/office/drawing/2014/main" id="{D2D3E2ED-3E61-484A-859F-FC33BCF1A9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150"/>
            <a:ext cx="67040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6" name="灯片编号占位符 1">
            <a:extLst>
              <a:ext uri="{FF2B5EF4-FFF2-40B4-BE49-F238E27FC236}">
                <a16:creationId xmlns:a16="http://schemas.microsoft.com/office/drawing/2014/main" id="{8B1C5C48-2BE0-48F5-9422-CD187F17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4F8BEA1-478D-4ADC-B188-8170FCA78733}" type="slidenum">
              <a:rPr lang="en-US" altLang="zh-CN"/>
              <a:pPr eaLnBrk="1" hangingPunct="1"/>
              <a:t>50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684A9D-5ED5-4A54-826B-609CFF4F5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1547813"/>
            <a:ext cx="1524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3299F347-5567-4495-B010-B773188175BF}"/>
              </a:ext>
            </a:extLst>
          </p:cNvPr>
          <p:cNvSpPr/>
          <p:nvPr/>
        </p:nvSpPr>
        <p:spPr>
          <a:xfrm>
            <a:off x="7645400" y="1350963"/>
            <a:ext cx="693738" cy="3111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47ED00F-5982-4D7E-8C63-F684AA9248FF}"/>
              </a:ext>
            </a:extLst>
          </p:cNvPr>
          <p:cNvCxnSpPr/>
          <p:nvPr/>
        </p:nvCxnSpPr>
        <p:spPr>
          <a:xfrm>
            <a:off x="7872413" y="1555750"/>
            <a:ext cx="0" cy="4333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1" name="Picture 21">
            <a:extLst>
              <a:ext uri="{FF2B5EF4-FFF2-40B4-BE49-F238E27FC236}">
                <a16:creationId xmlns:a16="http://schemas.microsoft.com/office/drawing/2014/main" id="{8F38E7F8-4493-4BB3-B3D2-B47D58597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760413"/>
            <a:ext cx="6667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2" name="Picture 22">
            <a:extLst>
              <a:ext uri="{FF2B5EF4-FFF2-40B4-BE49-F238E27FC236}">
                <a16:creationId xmlns:a16="http://schemas.microsoft.com/office/drawing/2014/main" id="{E14D0A21-0364-4E6F-BC00-F8C7CC292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628775"/>
            <a:ext cx="11239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3">
            <a:extLst>
              <a:ext uri="{FF2B5EF4-FFF2-40B4-BE49-F238E27FC236}">
                <a16:creationId xmlns:a16="http://schemas.microsoft.com/office/drawing/2014/main" id="{F4773F56-7D13-4E59-8D80-69447880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5" y="4664075"/>
            <a:ext cx="1673225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5829175-8022-420F-B7EF-619E7834773E}"/>
              </a:ext>
            </a:extLst>
          </p:cNvPr>
          <p:cNvGrpSpPr>
            <a:grpSpLocks/>
          </p:cNvGrpSpPr>
          <p:nvPr/>
        </p:nvGrpSpPr>
        <p:grpSpPr bwMode="auto">
          <a:xfrm>
            <a:off x="7262813" y="2014538"/>
            <a:ext cx="1524000" cy="2298700"/>
            <a:chOff x="7236296" y="2132856"/>
            <a:chExt cx="1524000" cy="2298700"/>
          </a:xfrm>
        </p:grpSpPr>
        <p:pic>
          <p:nvPicPr>
            <p:cNvPr id="53280" name="Picture 25">
              <a:extLst>
                <a:ext uri="{FF2B5EF4-FFF2-40B4-BE49-F238E27FC236}">
                  <a16:creationId xmlns:a16="http://schemas.microsoft.com/office/drawing/2014/main" id="{5E70329D-392E-4449-BC8A-EE878D3A8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026" y="3032615"/>
              <a:ext cx="33337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3281" name="组合 3">
              <a:extLst>
                <a:ext uri="{FF2B5EF4-FFF2-40B4-BE49-F238E27FC236}">
                  <a16:creationId xmlns:a16="http://schemas.microsoft.com/office/drawing/2014/main" id="{F100C028-DDC8-437F-8D0C-411388D95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6296" y="2132856"/>
              <a:ext cx="1524000" cy="2298700"/>
              <a:chOff x="7230505" y="2486025"/>
              <a:chExt cx="1524000" cy="2298700"/>
            </a:xfrm>
          </p:grpSpPr>
          <p:pic>
            <p:nvPicPr>
              <p:cNvPr id="53282" name="图片 29">
                <a:extLst>
                  <a:ext uri="{FF2B5EF4-FFF2-40B4-BE49-F238E27FC236}">
                    <a16:creationId xmlns:a16="http://schemas.microsoft.com/office/drawing/2014/main" id="{F82E7E17-BF2A-4FD7-85AA-03BE75BAD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86"/>
              <a:stretch>
                <a:fillRect/>
              </a:stretch>
            </p:blipFill>
            <p:spPr bwMode="auto">
              <a:xfrm>
                <a:off x="7230505" y="2486025"/>
                <a:ext cx="1524000" cy="229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B1D8700-0DBA-4B59-8B2B-7A0990526A0E}"/>
                  </a:ext>
                </a:extLst>
              </p:cNvPr>
              <p:cNvSpPr/>
              <p:nvPr/>
            </p:nvSpPr>
            <p:spPr>
              <a:xfrm>
                <a:off x="7695642" y="3994150"/>
                <a:ext cx="571500" cy="490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pic>
        <p:nvPicPr>
          <p:cNvPr id="51223" name="Picture 23">
            <a:extLst>
              <a:ext uri="{FF2B5EF4-FFF2-40B4-BE49-F238E27FC236}">
                <a16:creationId xmlns:a16="http://schemas.microsoft.com/office/drawing/2014/main" id="{EAB73BDC-AB9B-4C7E-9D80-9D06D5016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50" y="2857500"/>
            <a:ext cx="4016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3A60B67F-CEF0-40C2-BC45-069D77310E89}"/>
              </a:ext>
            </a:extLst>
          </p:cNvPr>
          <p:cNvSpPr/>
          <p:nvPr/>
        </p:nvSpPr>
        <p:spPr>
          <a:xfrm>
            <a:off x="7380288" y="3233738"/>
            <a:ext cx="1035050" cy="4111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初态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52FCCFF-9AC9-4212-9064-13BE2BA67335}"/>
              </a:ext>
            </a:extLst>
          </p:cNvPr>
          <p:cNvSpPr/>
          <p:nvPr/>
        </p:nvSpPr>
        <p:spPr>
          <a:xfrm>
            <a:off x="7524750" y="1373188"/>
            <a:ext cx="1035050" cy="2778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末态</a:t>
            </a:r>
          </a:p>
        </p:txBody>
      </p:sp>
      <p:pic>
        <p:nvPicPr>
          <p:cNvPr id="51226" name="Picture 26">
            <a:extLst>
              <a:ext uri="{FF2B5EF4-FFF2-40B4-BE49-F238E27FC236}">
                <a16:creationId xmlns:a16="http://schemas.microsoft.com/office/drawing/2014/main" id="{AA1664F0-F54D-4702-92A6-340D510E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4664075"/>
            <a:ext cx="12192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7" name="Picture 27">
            <a:extLst>
              <a:ext uri="{FF2B5EF4-FFF2-40B4-BE49-F238E27FC236}">
                <a16:creationId xmlns:a16="http://schemas.microsoft.com/office/drawing/2014/main" id="{D8E09075-343D-4D81-AD6E-D4A596A5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4716463"/>
            <a:ext cx="223678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8" name="Picture 28">
            <a:extLst>
              <a:ext uri="{FF2B5EF4-FFF2-40B4-BE49-F238E27FC236}">
                <a16:creationId xmlns:a16="http://schemas.microsoft.com/office/drawing/2014/main" id="{828534E6-2744-4567-851A-FE41EFEE0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4716463"/>
            <a:ext cx="1147763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1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1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1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1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1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1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1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1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9">
            <a:extLst>
              <a:ext uri="{FF2B5EF4-FFF2-40B4-BE49-F238E27FC236}">
                <a16:creationId xmlns:a16="http://schemas.microsoft.com/office/drawing/2014/main" id="{364B1151-E1D4-4BBA-828B-3507C534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14538"/>
            <a:ext cx="75342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81B100B-B7FA-48AA-A99D-49676B22E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2133600"/>
            <a:ext cx="3905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28">
            <a:extLst>
              <a:ext uri="{FF2B5EF4-FFF2-40B4-BE49-F238E27FC236}">
                <a16:creationId xmlns:a16="http://schemas.microsoft.com/office/drawing/2014/main" id="{3FCCDEC1-3853-435F-AC1F-27F0A62DF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4076700"/>
            <a:ext cx="3717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7">
            <a:extLst>
              <a:ext uri="{FF2B5EF4-FFF2-40B4-BE49-F238E27FC236}">
                <a16:creationId xmlns:a16="http://schemas.microsoft.com/office/drawing/2014/main" id="{55EDBBF1-C3D6-4A31-AEDD-A90782FD6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868863"/>
            <a:ext cx="50466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3">
            <a:extLst>
              <a:ext uri="{FF2B5EF4-FFF2-40B4-BE49-F238E27FC236}">
                <a16:creationId xmlns:a16="http://schemas.microsoft.com/office/drawing/2014/main" id="{BB6AE0DF-087A-4914-BF3F-AE74866A8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6"/>
          <a:stretch>
            <a:fillRect/>
          </a:stretch>
        </p:blipFill>
        <p:spPr bwMode="auto">
          <a:xfrm>
            <a:off x="7151688" y="2498725"/>
            <a:ext cx="15240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F733275-65E9-43FF-A871-7D90E12CA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3314700"/>
            <a:ext cx="2079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1">
            <a:extLst>
              <a:ext uri="{FF2B5EF4-FFF2-40B4-BE49-F238E27FC236}">
                <a16:creationId xmlns:a16="http://schemas.microsoft.com/office/drawing/2014/main" id="{86990F6D-17B9-411B-80FB-E3FF1401A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238500"/>
            <a:ext cx="57118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0">
            <a:extLst>
              <a:ext uri="{FF2B5EF4-FFF2-40B4-BE49-F238E27FC236}">
                <a16:creationId xmlns:a16="http://schemas.microsoft.com/office/drawing/2014/main" id="{9198A9F6-99BA-4239-B56A-6E86A22D5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708275"/>
            <a:ext cx="4516437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9">
            <a:extLst>
              <a:ext uri="{FF2B5EF4-FFF2-40B4-BE49-F238E27FC236}">
                <a16:creationId xmlns:a16="http://schemas.microsoft.com/office/drawing/2014/main" id="{307C1C94-DA64-4915-A18F-83A7B38B4C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341438"/>
            <a:ext cx="2725737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8">
            <a:extLst>
              <a:ext uri="{FF2B5EF4-FFF2-40B4-BE49-F238E27FC236}">
                <a16:creationId xmlns:a16="http://schemas.microsoft.com/office/drawing/2014/main" id="{C969BF31-59D3-408C-9C99-8611D3900B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1412875"/>
            <a:ext cx="8350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7">
            <a:extLst>
              <a:ext uri="{FF2B5EF4-FFF2-40B4-BE49-F238E27FC236}">
                <a16:creationId xmlns:a16="http://schemas.microsoft.com/office/drawing/2014/main" id="{84359FF7-4AAD-4BE1-AF1B-105A2335B2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65250"/>
            <a:ext cx="50482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1">
            <a:extLst>
              <a:ext uri="{FF2B5EF4-FFF2-40B4-BE49-F238E27FC236}">
                <a16:creationId xmlns:a16="http://schemas.microsoft.com/office/drawing/2014/main" id="{F04A7B2D-452D-49EE-83CC-B16A1146BD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549275"/>
            <a:ext cx="40052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灯片编号占位符 1">
            <a:extLst>
              <a:ext uri="{FF2B5EF4-FFF2-40B4-BE49-F238E27FC236}">
                <a16:creationId xmlns:a16="http://schemas.microsoft.com/office/drawing/2014/main" id="{F26D0C85-E533-4A9C-9E1A-A1894F15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A667E7B-F811-42FF-9474-80724F568D5C}" type="slidenum">
              <a:rPr lang="en-US" altLang="zh-CN"/>
              <a:pPr eaLnBrk="1" hangingPunct="1"/>
              <a:t>51</a:t>
            </a:fld>
            <a:endParaRPr lang="en-US" altLang="zh-CN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BAB2916-30F7-47BD-ACDB-376F16168CF7}"/>
              </a:ext>
            </a:extLst>
          </p:cNvPr>
          <p:cNvSpPr/>
          <p:nvPr/>
        </p:nvSpPr>
        <p:spPr>
          <a:xfrm>
            <a:off x="7589838" y="2816225"/>
            <a:ext cx="465137" cy="12001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pic>
        <p:nvPicPr>
          <p:cNvPr id="32" name="图片 29">
            <a:extLst>
              <a:ext uri="{FF2B5EF4-FFF2-40B4-BE49-F238E27FC236}">
                <a16:creationId xmlns:a16="http://schemas.microsoft.com/office/drawing/2014/main" id="{57484D24-364F-4682-A0EC-6ED1142278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70525"/>
            <a:ext cx="60467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id="{0B36E569-7BB6-4D89-BEA0-D6A4E675B4D5}"/>
              </a:ext>
            </a:extLst>
          </p:cNvPr>
          <p:cNvSpPr/>
          <p:nvPr/>
        </p:nvSpPr>
        <p:spPr>
          <a:xfrm>
            <a:off x="323850" y="5470525"/>
            <a:ext cx="6237288" cy="6826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0509EC4-769E-4C05-B101-F69CD8CD7023}"/>
              </a:ext>
            </a:extLst>
          </p:cNvPr>
          <p:cNvSpPr/>
          <p:nvPr/>
        </p:nvSpPr>
        <p:spPr>
          <a:xfrm>
            <a:off x="7589838" y="3910013"/>
            <a:ext cx="582612" cy="3111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A257E32-5357-4B30-BEBB-449133DE0DCA}"/>
              </a:ext>
            </a:extLst>
          </p:cNvPr>
          <p:cNvCxnSpPr/>
          <p:nvPr/>
        </p:nvCxnSpPr>
        <p:spPr>
          <a:xfrm>
            <a:off x="7796213" y="4054475"/>
            <a:ext cx="0" cy="43180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3" grpId="0" animBg="1"/>
      <p:bldP spid="3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77" name="Picture 29">
            <a:extLst>
              <a:ext uri="{FF2B5EF4-FFF2-40B4-BE49-F238E27FC236}">
                <a16:creationId xmlns:a16="http://schemas.microsoft.com/office/drawing/2014/main" id="{08E6097D-7B7E-4E05-9B7C-32B533325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0" y="2654300"/>
            <a:ext cx="111760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2CBC09-E7CE-4220-871D-66EACC4A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1422400"/>
            <a:ext cx="47228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801F8B-6383-46D9-8C76-A75EC00EE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462088"/>
            <a:ext cx="10969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91D2DA5-B7C1-43E2-BBFA-21426AC3E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481138"/>
            <a:ext cx="2333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图片 50176">
            <a:extLst>
              <a:ext uri="{FF2B5EF4-FFF2-40B4-BE49-F238E27FC236}">
                <a16:creationId xmlns:a16="http://schemas.microsoft.com/office/drawing/2014/main" id="{65B5A1E4-5A04-4ADE-8022-2E490295E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6111875"/>
            <a:ext cx="20669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图片 50175">
            <a:extLst>
              <a:ext uri="{FF2B5EF4-FFF2-40B4-BE49-F238E27FC236}">
                <a16:creationId xmlns:a16="http://schemas.microsoft.com/office/drawing/2014/main" id="{C938617C-2870-43AC-B90A-8A646775F0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6165850"/>
            <a:ext cx="305435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图片 19">
            <a:extLst>
              <a:ext uri="{FF2B5EF4-FFF2-40B4-BE49-F238E27FC236}">
                <a16:creationId xmlns:a16="http://schemas.microsoft.com/office/drawing/2014/main" id="{188F99C5-F421-4DB5-A14D-47091093A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5246688"/>
            <a:ext cx="440055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图片 18">
            <a:extLst>
              <a:ext uri="{FF2B5EF4-FFF2-40B4-BE49-F238E27FC236}">
                <a16:creationId xmlns:a16="http://schemas.microsoft.com/office/drawing/2014/main" id="{29E12BD0-CB70-42F7-9ABB-8A3A8DD9C0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5399088"/>
            <a:ext cx="139700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图片 15">
            <a:extLst>
              <a:ext uri="{FF2B5EF4-FFF2-40B4-BE49-F238E27FC236}">
                <a16:creationId xmlns:a16="http://schemas.microsoft.com/office/drawing/2014/main" id="{BA3CBF63-5AA0-438A-93B2-63C0A3D13E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8" y="4381500"/>
            <a:ext cx="31210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图片 14">
            <a:extLst>
              <a:ext uri="{FF2B5EF4-FFF2-40B4-BE49-F238E27FC236}">
                <a16:creationId xmlns:a16="http://schemas.microsoft.com/office/drawing/2014/main" id="{B7D027A6-0226-413A-93F6-57D0147C30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4533900"/>
            <a:ext cx="23955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6" name="图片 11">
            <a:extLst>
              <a:ext uri="{FF2B5EF4-FFF2-40B4-BE49-F238E27FC236}">
                <a16:creationId xmlns:a16="http://schemas.microsoft.com/office/drawing/2014/main" id="{6784D9B1-4DA2-44FC-BD87-3FFC9F8B7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475" y="3735388"/>
            <a:ext cx="20907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0" name="图片 2">
            <a:extLst>
              <a:ext uri="{FF2B5EF4-FFF2-40B4-BE49-F238E27FC236}">
                <a16:creationId xmlns:a16="http://schemas.microsoft.com/office/drawing/2014/main" id="{1E050F5D-7FE0-470A-9E58-F9217CC9A2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908050"/>
            <a:ext cx="421798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1" name="图片 1">
            <a:extLst>
              <a:ext uri="{FF2B5EF4-FFF2-40B4-BE49-F238E27FC236}">
                <a16:creationId xmlns:a16="http://schemas.microsoft.com/office/drawing/2014/main" id="{18D98628-1E83-4E9F-99FB-035E195369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7188"/>
            <a:ext cx="77041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11" name="灯片编号占位符 1">
            <a:extLst>
              <a:ext uri="{FF2B5EF4-FFF2-40B4-BE49-F238E27FC236}">
                <a16:creationId xmlns:a16="http://schemas.microsoft.com/office/drawing/2014/main" id="{F06ED126-94C3-4FF0-879D-C24CF463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B8AF446-16E1-475E-8E29-0BC1A8CAF9CE}" type="slidenum">
              <a:rPr lang="en-US" altLang="zh-CN"/>
              <a:pPr eaLnBrk="1" hangingPunct="1"/>
              <a:t>52</a:t>
            </a:fld>
            <a:endParaRPr lang="en-US" altLang="zh-CN"/>
          </a:p>
        </p:txBody>
      </p:sp>
      <p:sp>
        <p:nvSpPr>
          <p:cNvPr id="55312" name="灯片编号占位符 1">
            <a:extLst>
              <a:ext uri="{FF2B5EF4-FFF2-40B4-BE49-F238E27FC236}">
                <a16:creationId xmlns:a16="http://schemas.microsoft.com/office/drawing/2014/main" id="{50C9AB7C-2C08-4990-B437-68AF5FFCC533}"/>
              </a:ext>
            </a:extLst>
          </p:cNvPr>
          <p:cNvSpPr txBox="1">
            <a:spLocks/>
          </p:cNvSpPr>
          <p:nvPr/>
        </p:nvSpPr>
        <p:spPr bwMode="auto">
          <a:xfrm>
            <a:off x="7019925" y="6524625"/>
            <a:ext cx="21336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FC4A568-0B6C-49C8-8F07-2533D367FB91}" type="slidenum">
              <a:rPr lang="en-US" altLang="zh-CN" sz="1400"/>
              <a:pPr algn="r" eaLnBrk="1" hangingPunct="1"/>
              <a:t>52</a:t>
            </a:fld>
            <a:endParaRPr lang="en-US" altLang="zh-CN" sz="140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6DACA42-89BB-497C-8049-D0AF43330537}"/>
              </a:ext>
            </a:extLst>
          </p:cNvPr>
          <p:cNvSpPr/>
          <p:nvPr/>
        </p:nvSpPr>
        <p:spPr>
          <a:xfrm>
            <a:off x="5133975" y="5154613"/>
            <a:ext cx="935038" cy="10683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C38E07-305F-4101-9127-AA11375708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1985963"/>
            <a:ext cx="42179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48132">
            <a:extLst>
              <a:ext uri="{FF2B5EF4-FFF2-40B4-BE49-F238E27FC236}">
                <a16:creationId xmlns:a16="http://schemas.microsoft.com/office/drawing/2014/main" id="{649304EF-882F-4434-A59D-1922D3B0B7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6"/>
          <a:stretch>
            <a:fillRect/>
          </a:stretch>
        </p:blipFill>
        <p:spPr bwMode="auto">
          <a:xfrm>
            <a:off x="7267575" y="673100"/>
            <a:ext cx="1514475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E5AE27E8-7BE7-4791-971B-E14CAC762577}"/>
              </a:ext>
            </a:extLst>
          </p:cNvPr>
          <p:cNvSpPr/>
          <p:nvPr/>
        </p:nvSpPr>
        <p:spPr>
          <a:xfrm>
            <a:off x="7680325" y="2051050"/>
            <a:ext cx="692150" cy="31115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8A8E389-5213-4CB8-BBB9-532FB86E2D21}"/>
              </a:ext>
            </a:extLst>
          </p:cNvPr>
          <p:cNvCxnSpPr/>
          <p:nvPr/>
        </p:nvCxnSpPr>
        <p:spPr>
          <a:xfrm>
            <a:off x="7907338" y="2255838"/>
            <a:ext cx="0" cy="43338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1">
            <a:extLst>
              <a:ext uri="{FF2B5EF4-FFF2-40B4-BE49-F238E27FC236}">
                <a16:creationId xmlns:a16="http://schemas.microsoft.com/office/drawing/2014/main" id="{E40DD300-9738-4427-AD61-591C8A54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5" y="1460500"/>
            <a:ext cx="6667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2">
            <a:extLst>
              <a:ext uri="{FF2B5EF4-FFF2-40B4-BE49-F238E27FC236}">
                <a16:creationId xmlns:a16="http://schemas.microsoft.com/office/drawing/2014/main" id="{0F10B58C-84BF-4747-83D3-0DAB3267A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038" y="2328863"/>
            <a:ext cx="11239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B0E539E-B6B7-47BC-AF16-CC4FD182FFCB}"/>
              </a:ext>
            </a:extLst>
          </p:cNvPr>
          <p:cNvGrpSpPr>
            <a:grpSpLocks/>
          </p:cNvGrpSpPr>
          <p:nvPr/>
        </p:nvGrpSpPr>
        <p:grpSpPr bwMode="auto">
          <a:xfrm>
            <a:off x="7296150" y="2714625"/>
            <a:ext cx="1524000" cy="2298700"/>
            <a:chOff x="7236296" y="2132856"/>
            <a:chExt cx="1524000" cy="2298700"/>
          </a:xfrm>
        </p:grpSpPr>
        <p:pic>
          <p:nvPicPr>
            <p:cNvPr id="55332" name="Picture 25">
              <a:extLst>
                <a:ext uri="{FF2B5EF4-FFF2-40B4-BE49-F238E27FC236}">
                  <a16:creationId xmlns:a16="http://schemas.microsoft.com/office/drawing/2014/main" id="{9A9E37AD-01B5-47BF-A8BD-6B2AC8B0CB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026" y="3032615"/>
              <a:ext cx="333375" cy="29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5333" name="组合 33">
              <a:extLst>
                <a:ext uri="{FF2B5EF4-FFF2-40B4-BE49-F238E27FC236}">
                  <a16:creationId xmlns:a16="http://schemas.microsoft.com/office/drawing/2014/main" id="{3B76D20E-605E-4713-89DC-EACAD9229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6296" y="2132856"/>
              <a:ext cx="1524000" cy="2298700"/>
              <a:chOff x="7230505" y="2486025"/>
              <a:chExt cx="1524000" cy="2298700"/>
            </a:xfrm>
          </p:grpSpPr>
          <p:pic>
            <p:nvPicPr>
              <p:cNvPr id="55334" name="图片 29">
                <a:extLst>
                  <a:ext uri="{FF2B5EF4-FFF2-40B4-BE49-F238E27FC236}">
                    <a16:creationId xmlns:a16="http://schemas.microsoft.com/office/drawing/2014/main" id="{EADDA1B4-57A6-49A9-B3EF-C91B26287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86"/>
              <a:stretch>
                <a:fillRect/>
              </a:stretch>
            </p:blipFill>
            <p:spPr bwMode="auto">
              <a:xfrm>
                <a:off x="7230505" y="2486025"/>
                <a:ext cx="1524000" cy="229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AFAD90C-5DD4-4E89-8162-78D79A8E817F}"/>
                  </a:ext>
                </a:extLst>
              </p:cNvPr>
              <p:cNvSpPr/>
              <p:nvPr/>
            </p:nvSpPr>
            <p:spPr>
              <a:xfrm>
                <a:off x="7695643" y="3994150"/>
                <a:ext cx="571500" cy="4905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pic>
        <p:nvPicPr>
          <p:cNvPr id="37" name="Picture 23">
            <a:extLst>
              <a:ext uri="{FF2B5EF4-FFF2-40B4-BE49-F238E27FC236}">
                <a16:creationId xmlns:a16="http://schemas.microsoft.com/office/drawing/2014/main" id="{E9739DDE-04D5-4F4F-8610-563F6B2B4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3557588"/>
            <a:ext cx="40163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D6A3687C-F3DD-41BA-9E4B-5CCE151DD346}"/>
              </a:ext>
            </a:extLst>
          </p:cNvPr>
          <p:cNvSpPr/>
          <p:nvPr/>
        </p:nvSpPr>
        <p:spPr>
          <a:xfrm>
            <a:off x="7061200" y="2971800"/>
            <a:ext cx="1758950" cy="17446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zh-CN" dirty="0"/>
          </a:p>
          <a:p>
            <a:pPr algn="ctr">
              <a:defRPr/>
            </a:pPr>
            <a:endParaRPr lang="en-US" altLang="zh-CN" dirty="0"/>
          </a:p>
          <a:p>
            <a:pPr algn="ctr">
              <a:defRPr/>
            </a:pPr>
            <a:endParaRPr lang="en-US" altLang="zh-CN" dirty="0"/>
          </a:p>
          <a:p>
            <a:pPr algn="ctr">
              <a:defRPr/>
            </a:pPr>
            <a:endParaRPr lang="en-US" altLang="zh-CN" sz="2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初态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3FA07D3-1279-4DBF-A4B9-85993D833DA4}"/>
              </a:ext>
            </a:extLst>
          </p:cNvPr>
          <p:cNvSpPr/>
          <p:nvPr/>
        </p:nvSpPr>
        <p:spPr>
          <a:xfrm>
            <a:off x="6877050" y="984250"/>
            <a:ext cx="1943100" cy="17446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   末态</a:t>
            </a:r>
          </a:p>
        </p:txBody>
      </p:sp>
      <p:pic>
        <p:nvPicPr>
          <p:cNvPr id="53274" name="Picture 26">
            <a:extLst>
              <a:ext uri="{FF2B5EF4-FFF2-40B4-BE49-F238E27FC236}">
                <a16:creationId xmlns:a16="http://schemas.microsoft.com/office/drawing/2014/main" id="{57D87152-20C0-44A0-B5DF-61CAD63CB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36838"/>
            <a:ext cx="909637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75" name="Picture 27">
            <a:extLst>
              <a:ext uri="{FF2B5EF4-FFF2-40B4-BE49-F238E27FC236}">
                <a16:creationId xmlns:a16="http://schemas.microsoft.com/office/drawing/2014/main" id="{98825A10-B093-42D7-AD56-5362CA6DE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5" y="2636838"/>
            <a:ext cx="2887663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76" name="Picture 28">
            <a:extLst>
              <a:ext uri="{FF2B5EF4-FFF2-40B4-BE49-F238E27FC236}">
                <a16:creationId xmlns:a16="http://schemas.microsoft.com/office/drawing/2014/main" id="{14EFA87D-F6BC-4F29-BB8B-F7A8148D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88" y="2668588"/>
            <a:ext cx="239395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9A24B2E-7974-4072-A769-87891BA61346}"/>
              </a:ext>
            </a:extLst>
          </p:cNvPr>
          <p:cNvCxnSpPr>
            <a:endCxn id="28" idx="3"/>
          </p:cNvCxnSpPr>
          <p:nvPr/>
        </p:nvCxnSpPr>
        <p:spPr>
          <a:xfrm flipV="1">
            <a:off x="2051050" y="4389438"/>
            <a:ext cx="1025525" cy="120015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3">
            <a:extLst>
              <a:ext uri="{FF2B5EF4-FFF2-40B4-BE49-F238E27FC236}">
                <a16:creationId xmlns:a16="http://schemas.microsoft.com/office/drawing/2014/main" id="{884CA386-AB74-43FB-9E5A-F1F64B2F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3141663"/>
            <a:ext cx="1673225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78" name="Picture 30">
            <a:extLst>
              <a:ext uri="{FF2B5EF4-FFF2-40B4-BE49-F238E27FC236}">
                <a16:creationId xmlns:a16="http://schemas.microsoft.com/office/drawing/2014/main" id="{F04CAFA8-2790-462C-AFF8-D65DF4D7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317875"/>
            <a:ext cx="24336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79" name="Picture 31">
            <a:extLst>
              <a:ext uri="{FF2B5EF4-FFF2-40B4-BE49-F238E27FC236}">
                <a16:creationId xmlns:a16="http://schemas.microsoft.com/office/drawing/2014/main" id="{DDD61B46-32F9-4580-A395-C521D7BA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963" y="3281363"/>
            <a:ext cx="1216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806997F3-349F-4908-9F1F-7C222EE4392C}"/>
              </a:ext>
            </a:extLst>
          </p:cNvPr>
          <p:cNvSpPr/>
          <p:nvPr/>
        </p:nvSpPr>
        <p:spPr>
          <a:xfrm>
            <a:off x="2962275" y="3716338"/>
            <a:ext cx="779463" cy="7889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3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3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3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3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3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3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3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3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3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3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3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0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0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5" grpId="0" animBg="1"/>
      <p:bldP spid="38" grpId="0" animBg="1"/>
      <p:bldP spid="39" grpId="0" animBg="1"/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图片 10">
            <a:extLst>
              <a:ext uri="{FF2B5EF4-FFF2-40B4-BE49-F238E27FC236}">
                <a16:creationId xmlns:a16="http://schemas.microsoft.com/office/drawing/2014/main" id="{26EE0E7F-8153-4905-B8EF-60FEC7094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437063"/>
            <a:ext cx="803433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18EBF5F-B5D1-4D76-92FA-721C82926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5805488"/>
            <a:ext cx="360362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2" name="图片 11">
            <a:extLst>
              <a:ext uri="{FF2B5EF4-FFF2-40B4-BE49-F238E27FC236}">
                <a16:creationId xmlns:a16="http://schemas.microsoft.com/office/drawing/2014/main" id="{FA781DAE-9A90-43B0-9C72-2C1A628B6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9275"/>
            <a:ext cx="471805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图片 9">
            <a:extLst>
              <a:ext uri="{FF2B5EF4-FFF2-40B4-BE49-F238E27FC236}">
                <a16:creationId xmlns:a16="http://schemas.microsoft.com/office/drawing/2014/main" id="{88D11A19-CEAB-4AB8-A690-EBF86F685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573463"/>
            <a:ext cx="206057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图片 8">
            <a:extLst>
              <a:ext uri="{FF2B5EF4-FFF2-40B4-BE49-F238E27FC236}">
                <a16:creationId xmlns:a16="http://schemas.microsoft.com/office/drawing/2014/main" id="{99FA7643-4072-47E0-B14F-5A7B7F4F2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2806700"/>
            <a:ext cx="67056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图片 7">
            <a:extLst>
              <a:ext uri="{FF2B5EF4-FFF2-40B4-BE49-F238E27FC236}">
                <a16:creationId xmlns:a16="http://schemas.microsoft.com/office/drawing/2014/main" id="{3D764CFA-6A26-4A89-BC8C-8F146BF7F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933575"/>
            <a:ext cx="3230562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图片 6">
            <a:extLst>
              <a:ext uri="{FF2B5EF4-FFF2-40B4-BE49-F238E27FC236}">
                <a16:creationId xmlns:a16="http://schemas.microsoft.com/office/drawing/2014/main" id="{9B60DAA5-7022-40B5-B190-6C3526806F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196975"/>
            <a:ext cx="8369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灯片编号占位符 1">
            <a:extLst>
              <a:ext uri="{FF2B5EF4-FFF2-40B4-BE49-F238E27FC236}">
                <a16:creationId xmlns:a16="http://schemas.microsoft.com/office/drawing/2014/main" id="{2C632D21-78F2-4C51-A294-2067E9C5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8B22F29-A673-4FBF-ADC0-E4D43F26C6CF}" type="slidenum">
              <a:rPr lang="en-US" altLang="zh-CN"/>
              <a:pPr eaLnBrk="1" hangingPunct="1"/>
              <a:t>53</a:t>
            </a:fld>
            <a:endParaRPr lang="en-US" altLang="zh-CN"/>
          </a:p>
        </p:txBody>
      </p:sp>
      <p:pic>
        <p:nvPicPr>
          <p:cNvPr id="10" name="图片 23">
            <a:extLst>
              <a:ext uri="{FF2B5EF4-FFF2-40B4-BE49-F238E27FC236}">
                <a16:creationId xmlns:a16="http://schemas.microsoft.com/office/drawing/2014/main" id="{6219514A-57D4-4F46-813B-E5F70E032A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6"/>
          <a:stretch>
            <a:fillRect/>
          </a:stretch>
        </p:blipFill>
        <p:spPr bwMode="auto">
          <a:xfrm>
            <a:off x="7031038" y="1892300"/>
            <a:ext cx="15240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CD18644-8DDE-41EB-89ED-DE59B3E41B70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1862138"/>
            <a:ext cx="1524000" cy="2298700"/>
            <a:chOff x="8058150" y="3124200"/>
            <a:chExt cx="1524000" cy="2298700"/>
          </a:xfrm>
        </p:grpSpPr>
        <p:grpSp>
          <p:nvGrpSpPr>
            <p:cNvPr id="56334" name="组合 13">
              <a:extLst>
                <a:ext uri="{FF2B5EF4-FFF2-40B4-BE49-F238E27FC236}">
                  <a16:creationId xmlns:a16="http://schemas.microsoft.com/office/drawing/2014/main" id="{D79341BC-B8AD-4828-A879-2429B9200E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8150" y="3124200"/>
              <a:ext cx="1524000" cy="2298700"/>
              <a:chOff x="7236296" y="2132856"/>
              <a:chExt cx="1524000" cy="2298700"/>
            </a:xfrm>
          </p:grpSpPr>
          <p:pic>
            <p:nvPicPr>
              <p:cNvPr id="56336" name="Picture 25">
                <a:extLst>
                  <a:ext uri="{FF2B5EF4-FFF2-40B4-BE49-F238E27FC236}">
                    <a16:creationId xmlns:a16="http://schemas.microsoft.com/office/drawing/2014/main" id="{A959A206-A2D3-4C48-A2E9-C946044CC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2026" y="3032615"/>
                <a:ext cx="333375" cy="295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6337" name="组合 15">
                <a:extLst>
                  <a:ext uri="{FF2B5EF4-FFF2-40B4-BE49-F238E27FC236}">
                    <a16:creationId xmlns:a16="http://schemas.microsoft.com/office/drawing/2014/main" id="{02D7AC8D-59FC-45A8-9C1C-BF98E772B8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36296" y="2132856"/>
                <a:ext cx="1524000" cy="2298700"/>
                <a:chOff x="7230505" y="2486025"/>
                <a:chExt cx="1524000" cy="2298700"/>
              </a:xfrm>
            </p:grpSpPr>
            <p:pic>
              <p:nvPicPr>
                <p:cNvPr id="56338" name="图片 29">
                  <a:extLst>
                    <a:ext uri="{FF2B5EF4-FFF2-40B4-BE49-F238E27FC236}">
                      <a16:creationId xmlns:a16="http://schemas.microsoft.com/office/drawing/2014/main" id="{BA9BF8B3-35D8-47B5-8885-0F95F73E81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586"/>
                <a:stretch>
                  <a:fillRect/>
                </a:stretch>
              </p:blipFill>
              <p:spPr bwMode="auto">
                <a:xfrm>
                  <a:off x="7230505" y="2486025"/>
                  <a:ext cx="1524000" cy="22987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14EFC9F0-4F0E-49FC-8DC1-014255BF2568}"/>
                    </a:ext>
                  </a:extLst>
                </p:cNvPr>
                <p:cNvSpPr/>
                <p:nvPr/>
              </p:nvSpPr>
              <p:spPr>
                <a:xfrm>
                  <a:off x="7695642" y="3994150"/>
                  <a:ext cx="571500" cy="4905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3" name="上箭头 2">
              <a:extLst>
                <a:ext uri="{FF2B5EF4-FFF2-40B4-BE49-F238E27FC236}">
                  <a16:creationId xmlns:a16="http://schemas.microsoft.com/office/drawing/2014/main" id="{07627F33-F5FE-4B05-8313-62E9451629C9}"/>
                </a:ext>
              </a:extLst>
            </p:cNvPr>
            <p:cNvSpPr/>
            <p:nvPr/>
          </p:nvSpPr>
          <p:spPr>
            <a:xfrm>
              <a:off x="8574087" y="4632325"/>
              <a:ext cx="234950" cy="381000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CEB8CEC2-4229-425C-83DE-C9B3FF99E822}"/>
              </a:ext>
            </a:extLst>
          </p:cNvPr>
          <p:cNvSpPr/>
          <p:nvPr/>
        </p:nvSpPr>
        <p:spPr>
          <a:xfrm>
            <a:off x="7435850" y="2133600"/>
            <a:ext cx="465138" cy="1295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4204D37-1785-4075-A451-01C20A163FB0}"/>
              </a:ext>
            </a:extLst>
          </p:cNvPr>
          <p:cNvCxnSpPr/>
          <p:nvPr/>
        </p:nvCxnSpPr>
        <p:spPr>
          <a:xfrm>
            <a:off x="7667625" y="3249613"/>
            <a:ext cx="0" cy="406400"/>
          </a:xfrm>
          <a:prstGeom prst="straightConnector1">
            <a:avLst/>
          </a:prstGeom>
          <a:ln w="38100">
            <a:solidFill>
              <a:srgbClr val="0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9B3EE9-001A-4BFA-813B-62FF0BEE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109913"/>
            <a:ext cx="33877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6" name="图片 10">
            <a:extLst>
              <a:ext uri="{FF2B5EF4-FFF2-40B4-BE49-F238E27FC236}">
                <a16:creationId xmlns:a16="http://schemas.microsoft.com/office/drawing/2014/main" id="{CC7E3A7E-D916-4F38-BB24-419A8420F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149475"/>
            <a:ext cx="1096963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图片 9">
            <a:extLst>
              <a:ext uri="{FF2B5EF4-FFF2-40B4-BE49-F238E27FC236}">
                <a16:creationId xmlns:a16="http://schemas.microsoft.com/office/drawing/2014/main" id="{24E2BE6C-3D87-4638-AC2B-4542BB52E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4138613"/>
            <a:ext cx="35845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图片 8">
            <a:extLst>
              <a:ext uri="{FF2B5EF4-FFF2-40B4-BE49-F238E27FC236}">
                <a16:creationId xmlns:a16="http://schemas.microsoft.com/office/drawing/2014/main" id="{AEEC996A-0AC1-49FB-A528-DEE3861A1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3" y="1773238"/>
            <a:ext cx="36083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CA64C1D0-8A1C-4037-B19B-DC680FB17F04}"/>
              </a:ext>
            </a:extLst>
          </p:cNvPr>
          <p:cNvSpPr/>
          <p:nvPr/>
        </p:nvSpPr>
        <p:spPr>
          <a:xfrm>
            <a:off x="4714875" y="4000500"/>
            <a:ext cx="3889375" cy="17287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7351" name="灯片编号占位符 6">
            <a:extLst>
              <a:ext uri="{FF2B5EF4-FFF2-40B4-BE49-F238E27FC236}">
                <a16:creationId xmlns:a16="http://schemas.microsoft.com/office/drawing/2014/main" id="{B170DC3F-08C0-4E14-B5A6-B9538B3B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4C3F29F-96FF-403C-9633-7BE5936E2EE0}" type="slidenum">
              <a:rPr lang="en-US" altLang="zh-CN"/>
              <a:pPr eaLnBrk="1" hangingPunct="1"/>
              <a:t>54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9" name="图片 1">
            <a:extLst>
              <a:ext uri="{FF2B5EF4-FFF2-40B4-BE49-F238E27FC236}">
                <a16:creationId xmlns:a16="http://schemas.microsoft.com/office/drawing/2014/main" id="{4B2D8A99-860A-4A84-95C7-A59D58650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476250"/>
            <a:ext cx="8697912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F0CAA5-9CCB-4A33-AFA8-5D626F7EC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8" y="1844675"/>
            <a:ext cx="40798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968243-3A96-4FD3-865C-03ABDE605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88" y="1249363"/>
            <a:ext cx="3413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4F7F19F-28AF-4A21-A830-08E744A64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196975"/>
            <a:ext cx="35242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图片 10">
            <a:extLst>
              <a:ext uri="{FF2B5EF4-FFF2-40B4-BE49-F238E27FC236}">
                <a16:creationId xmlns:a16="http://schemas.microsoft.com/office/drawing/2014/main" id="{9AEA277F-4D4C-4D2B-AE80-CD4AF8FD6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6165850"/>
            <a:ext cx="1920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图片 9">
            <a:extLst>
              <a:ext uri="{FF2B5EF4-FFF2-40B4-BE49-F238E27FC236}">
                <a16:creationId xmlns:a16="http://schemas.microsoft.com/office/drawing/2014/main" id="{DEAC3AA4-EB15-4F7B-AD55-494C32ACE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6092825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图片 8">
            <a:extLst>
              <a:ext uri="{FF2B5EF4-FFF2-40B4-BE49-F238E27FC236}">
                <a16:creationId xmlns:a16="http://schemas.microsoft.com/office/drawing/2014/main" id="{ABA66B78-DEE0-4C32-83BF-54634F31D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5300663"/>
            <a:ext cx="38877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图片 7">
            <a:extLst>
              <a:ext uri="{FF2B5EF4-FFF2-40B4-BE49-F238E27FC236}">
                <a16:creationId xmlns:a16="http://schemas.microsoft.com/office/drawing/2014/main" id="{E8F11C9F-B379-49FC-840B-1C65A037FA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373688"/>
            <a:ext cx="20605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图片 6">
            <a:extLst>
              <a:ext uri="{FF2B5EF4-FFF2-40B4-BE49-F238E27FC236}">
                <a16:creationId xmlns:a16="http://schemas.microsoft.com/office/drawing/2014/main" id="{D905EBF0-CD66-49CE-BE28-09CA877177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4581525"/>
            <a:ext cx="19812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图片 5">
            <a:extLst>
              <a:ext uri="{FF2B5EF4-FFF2-40B4-BE49-F238E27FC236}">
                <a16:creationId xmlns:a16="http://schemas.microsoft.com/office/drawing/2014/main" id="{F01891DF-FA51-4C76-8F33-232D253D2F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678363"/>
            <a:ext cx="10668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6" name="图片 4">
            <a:extLst>
              <a:ext uri="{FF2B5EF4-FFF2-40B4-BE49-F238E27FC236}">
                <a16:creationId xmlns:a16="http://schemas.microsoft.com/office/drawing/2014/main" id="{668D8B70-02A7-40FB-AB39-B827C4574B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4287838"/>
            <a:ext cx="6762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7" name="图片 3">
            <a:extLst>
              <a:ext uri="{FF2B5EF4-FFF2-40B4-BE49-F238E27FC236}">
                <a16:creationId xmlns:a16="http://schemas.microsoft.com/office/drawing/2014/main" id="{AE747B76-7914-4181-8D76-E2673149EF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4102100"/>
            <a:ext cx="1397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8" name="图片 2">
            <a:extLst>
              <a:ext uri="{FF2B5EF4-FFF2-40B4-BE49-F238E27FC236}">
                <a16:creationId xmlns:a16="http://schemas.microsoft.com/office/drawing/2014/main" id="{2517B50C-A8EA-4342-86F8-D8870EDE04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32188"/>
            <a:ext cx="819785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3" name="灯片编号占位符 1">
            <a:extLst>
              <a:ext uri="{FF2B5EF4-FFF2-40B4-BE49-F238E27FC236}">
                <a16:creationId xmlns:a16="http://schemas.microsoft.com/office/drawing/2014/main" id="{5C3AD6DC-7AAE-4EA6-99B7-0F872F63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713" y="6538913"/>
            <a:ext cx="2133600" cy="26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6A8FC03-43FA-4D44-8786-5F16C2F77B98}" type="slidenum">
              <a:rPr lang="en-US" altLang="zh-CN"/>
              <a:pPr eaLnBrk="1" hangingPunct="1"/>
              <a:t>55</a:t>
            </a:fld>
            <a:endParaRPr lang="en-US" altLang="zh-CN"/>
          </a:p>
        </p:txBody>
      </p:sp>
      <p:sp>
        <p:nvSpPr>
          <p:cNvPr id="58384" name="Rectangle 38">
            <a:extLst>
              <a:ext uri="{FF2B5EF4-FFF2-40B4-BE49-F238E27FC236}">
                <a16:creationId xmlns:a16="http://schemas.microsoft.com/office/drawing/2014/main" id="{B0604D9A-F2A2-4912-8CFF-F6FECD26A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85" name="Rectangle 40">
            <a:extLst>
              <a:ext uri="{FF2B5EF4-FFF2-40B4-BE49-F238E27FC236}">
                <a16:creationId xmlns:a16="http://schemas.microsoft.com/office/drawing/2014/main" id="{664150E8-67EE-4927-8783-50203995E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86" name="Rectangle 42">
            <a:extLst>
              <a:ext uri="{FF2B5EF4-FFF2-40B4-BE49-F238E27FC236}">
                <a16:creationId xmlns:a16="http://schemas.microsoft.com/office/drawing/2014/main" id="{C71CA72D-A4FE-49FC-BF9D-033B0F2CE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87" name="Rectangle 46">
            <a:extLst>
              <a:ext uri="{FF2B5EF4-FFF2-40B4-BE49-F238E27FC236}">
                <a16:creationId xmlns:a16="http://schemas.microsoft.com/office/drawing/2014/main" id="{C31C726B-E320-47B3-9677-11B81D24E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320E1B-C74C-436E-950B-99B0081986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038475"/>
            <a:ext cx="2317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2C6C3D1-111B-4F2E-BACD-C6BC841EB8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644900"/>
            <a:ext cx="2317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3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图片 15">
            <a:extLst>
              <a:ext uri="{FF2B5EF4-FFF2-40B4-BE49-F238E27FC236}">
                <a16:creationId xmlns:a16="http://schemas.microsoft.com/office/drawing/2014/main" id="{B3EF8D72-1CAC-47A3-8F5C-7EBEAB47B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5"/>
          <a:stretch>
            <a:fillRect/>
          </a:stretch>
        </p:blipFill>
        <p:spPr bwMode="auto">
          <a:xfrm>
            <a:off x="6226175" y="3644900"/>
            <a:ext cx="1514475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图片 14">
            <a:extLst>
              <a:ext uri="{FF2B5EF4-FFF2-40B4-BE49-F238E27FC236}">
                <a16:creationId xmlns:a16="http://schemas.microsoft.com/office/drawing/2014/main" id="{D7AD9B08-11AC-49BD-97CC-84F2B69A5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5875338"/>
            <a:ext cx="2914650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图片 13">
            <a:extLst>
              <a:ext uri="{FF2B5EF4-FFF2-40B4-BE49-F238E27FC236}">
                <a16:creationId xmlns:a16="http://schemas.microsoft.com/office/drawing/2014/main" id="{986FCF11-BE10-467B-93F0-2F05ECE1E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973763"/>
            <a:ext cx="17367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图片 11">
            <a:extLst>
              <a:ext uri="{FF2B5EF4-FFF2-40B4-BE49-F238E27FC236}">
                <a16:creationId xmlns:a16="http://schemas.microsoft.com/office/drawing/2014/main" id="{26C3B470-BA3B-4253-AC89-92FCB19B9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5116513"/>
            <a:ext cx="24384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图片 10">
            <a:extLst>
              <a:ext uri="{FF2B5EF4-FFF2-40B4-BE49-F238E27FC236}">
                <a16:creationId xmlns:a16="http://schemas.microsoft.com/office/drawing/2014/main" id="{7166D41D-9510-4547-91F5-4D5F760F9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5229225"/>
            <a:ext cx="1738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图片 9">
            <a:extLst>
              <a:ext uri="{FF2B5EF4-FFF2-40B4-BE49-F238E27FC236}">
                <a16:creationId xmlns:a16="http://schemas.microsoft.com/office/drawing/2014/main" id="{EC628088-02F2-4CF7-8F40-DFDB4B363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3" y="4683125"/>
            <a:ext cx="1249362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图片 8">
            <a:extLst>
              <a:ext uri="{FF2B5EF4-FFF2-40B4-BE49-F238E27FC236}">
                <a16:creationId xmlns:a16="http://schemas.microsoft.com/office/drawing/2014/main" id="{0D05F2C2-06B2-4947-B076-AA48884C0F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606925"/>
            <a:ext cx="20605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1" name="图片 7">
            <a:extLst>
              <a:ext uri="{FF2B5EF4-FFF2-40B4-BE49-F238E27FC236}">
                <a16:creationId xmlns:a16="http://schemas.microsoft.com/office/drawing/2014/main" id="{ADD72AB0-3BA7-4723-9AA3-353CA06E90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716338"/>
            <a:ext cx="215265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2" name="图片 6">
            <a:extLst>
              <a:ext uri="{FF2B5EF4-FFF2-40B4-BE49-F238E27FC236}">
                <a16:creationId xmlns:a16="http://schemas.microsoft.com/office/drawing/2014/main" id="{1624412B-F18B-43D1-9105-CFD2BBA1B6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924175"/>
            <a:ext cx="3944938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3" name="图片 5">
            <a:extLst>
              <a:ext uri="{FF2B5EF4-FFF2-40B4-BE49-F238E27FC236}">
                <a16:creationId xmlns:a16="http://schemas.microsoft.com/office/drawing/2014/main" id="{0612615B-41BC-43F0-98E0-D006ACD05F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446338"/>
            <a:ext cx="8229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4" name="图片 4">
            <a:extLst>
              <a:ext uri="{FF2B5EF4-FFF2-40B4-BE49-F238E27FC236}">
                <a16:creationId xmlns:a16="http://schemas.microsoft.com/office/drawing/2014/main" id="{062D5F36-53B0-43DA-B584-712FFDD7DB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1217613"/>
            <a:ext cx="8582025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5" name="图片 3">
            <a:extLst>
              <a:ext uri="{FF2B5EF4-FFF2-40B4-BE49-F238E27FC236}">
                <a16:creationId xmlns:a16="http://schemas.microsoft.com/office/drawing/2014/main" id="{105591F8-DDC0-49F8-9E74-3E3BC5559B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549275"/>
            <a:ext cx="543083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6" name="灯片编号占位符 1">
            <a:extLst>
              <a:ext uri="{FF2B5EF4-FFF2-40B4-BE49-F238E27FC236}">
                <a16:creationId xmlns:a16="http://schemas.microsoft.com/office/drawing/2014/main" id="{C83A8EE7-498B-4EFF-B6AB-CF559AB8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022108E-619D-440E-8E4F-646180A4ED2C}" type="slidenum">
              <a:rPr lang="en-US" altLang="zh-CN"/>
              <a:pPr eaLnBrk="1" hangingPunct="1"/>
              <a:t>56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图片 26">
            <a:extLst>
              <a:ext uri="{FF2B5EF4-FFF2-40B4-BE49-F238E27FC236}">
                <a16:creationId xmlns:a16="http://schemas.microsoft.com/office/drawing/2014/main" id="{5B87D3A2-3193-4878-B39C-512A78EF9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5373688"/>
            <a:ext cx="60721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图片 24">
            <a:extLst>
              <a:ext uri="{FF2B5EF4-FFF2-40B4-BE49-F238E27FC236}">
                <a16:creationId xmlns:a16="http://schemas.microsoft.com/office/drawing/2014/main" id="{28D0313D-D263-4EED-AE7F-DD53B45E8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573463"/>
            <a:ext cx="325437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图片 23">
            <a:extLst>
              <a:ext uri="{FF2B5EF4-FFF2-40B4-BE49-F238E27FC236}">
                <a16:creationId xmlns:a16="http://schemas.microsoft.com/office/drawing/2014/main" id="{43AFDB53-9CE9-45CB-A005-3D281984C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022600"/>
            <a:ext cx="43815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图片 22">
            <a:extLst>
              <a:ext uri="{FF2B5EF4-FFF2-40B4-BE49-F238E27FC236}">
                <a16:creationId xmlns:a16="http://schemas.microsoft.com/office/drawing/2014/main" id="{843DEDB2-78D8-4B43-8C14-CC689DC50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022600"/>
            <a:ext cx="23955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图片 21">
            <a:extLst>
              <a:ext uri="{FF2B5EF4-FFF2-40B4-BE49-F238E27FC236}">
                <a16:creationId xmlns:a16="http://schemas.microsoft.com/office/drawing/2014/main" id="{7E97E793-DDE8-42EF-9AB8-DAF05EC4E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1989138"/>
            <a:ext cx="30527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图片 3">
            <a:extLst>
              <a:ext uri="{FF2B5EF4-FFF2-40B4-BE49-F238E27FC236}">
                <a16:creationId xmlns:a16="http://schemas.microsoft.com/office/drawing/2014/main" id="{6E32257C-87A3-4F98-B550-FABF11058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989138"/>
            <a:ext cx="33893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图片 2">
            <a:extLst>
              <a:ext uri="{FF2B5EF4-FFF2-40B4-BE49-F238E27FC236}">
                <a16:creationId xmlns:a16="http://schemas.microsoft.com/office/drawing/2014/main" id="{3E3BF7F2-EB81-427F-A2C8-767871A808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916113"/>
            <a:ext cx="1397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5" name="图片 1">
            <a:extLst>
              <a:ext uri="{FF2B5EF4-FFF2-40B4-BE49-F238E27FC236}">
                <a16:creationId xmlns:a16="http://schemas.microsoft.com/office/drawing/2014/main" id="{BD39D168-2DB6-43E7-8E03-B27347D124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63575"/>
            <a:ext cx="56149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B597FFC3-86B6-4DD1-AFB4-2726FE35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8F07F0B-2F77-46DD-8867-AB27BFE4CBA2}" type="slidenum">
              <a:rPr lang="en-US" altLang="zh-CN"/>
              <a:pPr eaLnBrk="1" hangingPunct="1"/>
              <a:t>57</a:t>
            </a:fld>
            <a:endParaRPr lang="en-US" altLang="zh-CN"/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F34ED260-88EC-4901-9976-BDA5A7B0F6C7}"/>
              </a:ext>
            </a:extLst>
          </p:cNvPr>
          <p:cNvSpPr/>
          <p:nvPr/>
        </p:nvSpPr>
        <p:spPr>
          <a:xfrm>
            <a:off x="2805113" y="2565400"/>
            <a:ext cx="338137" cy="447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A336D98F-47BE-4967-97D6-A143196BA61D}"/>
              </a:ext>
            </a:extLst>
          </p:cNvPr>
          <p:cNvSpPr/>
          <p:nvPr/>
        </p:nvSpPr>
        <p:spPr>
          <a:xfrm>
            <a:off x="6546850" y="2549525"/>
            <a:ext cx="338138" cy="447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B69EF7A8-8236-4AEF-A228-A1A5C97DD438}"/>
              </a:ext>
            </a:extLst>
          </p:cNvPr>
          <p:cNvSpPr/>
          <p:nvPr/>
        </p:nvSpPr>
        <p:spPr>
          <a:xfrm>
            <a:off x="4265613" y="3902075"/>
            <a:ext cx="338137" cy="600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5310" name="图片 27">
            <a:extLst>
              <a:ext uri="{FF2B5EF4-FFF2-40B4-BE49-F238E27FC236}">
                <a16:creationId xmlns:a16="http://schemas.microsoft.com/office/drawing/2014/main" id="{03A5B5F0-E40E-498C-8FD7-7B92C01D76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4462463"/>
            <a:ext cx="4295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8FBAC6F1-BC8B-4C82-8D37-5511A6E08336}"/>
              </a:ext>
            </a:extLst>
          </p:cNvPr>
          <p:cNvSpPr/>
          <p:nvPr/>
        </p:nvSpPr>
        <p:spPr>
          <a:xfrm>
            <a:off x="1444625" y="5373688"/>
            <a:ext cx="6704013" cy="6842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5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3" grpId="0" animBg="1"/>
      <p:bldP spid="16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图片 1">
            <a:extLst>
              <a:ext uri="{FF2B5EF4-FFF2-40B4-BE49-F238E27FC236}">
                <a16:creationId xmlns:a16="http://schemas.microsoft.com/office/drawing/2014/main" id="{3A2A1DD6-40FF-49B1-AEC4-E03C38A05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33375"/>
            <a:ext cx="4108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灯片编号占位符 1">
            <a:extLst>
              <a:ext uri="{FF2B5EF4-FFF2-40B4-BE49-F238E27FC236}">
                <a16:creationId xmlns:a16="http://schemas.microsoft.com/office/drawing/2014/main" id="{F5DE9640-3A2D-4329-9982-FA631345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EFE3A2-A0CB-4699-A326-6B66AE40D91E}" type="slidenum">
              <a:rPr lang="en-US" altLang="zh-CN"/>
              <a:pPr eaLnBrk="1" hangingPunct="1"/>
              <a:t>58</a:t>
            </a:fld>
            <a:endParaRPr lang="en-US" altLang="zh-CN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73B5227-8C5D-4B29-BD42-9264C68939E6}"/>
              </a:ext>
            </a:extLst>
          </p:cNvPr>
          <p:cNvGrpSpPr>
            <a:grpSpLocks/>
          </p:cNvGrpSpPr>
          <p:nvPr/>
        </p:nvGrpSpPr>
        <p:grpSpPr bwMode="auto">
          <a:xfrm>
            <a:off x="287338" y="836613"/>
            <a:ext cx="8636000" cy="5718175"/>
            <a:chOff x="287985" y="836712"/>
            <a:chExt cx="8636000" cy="5718175"/>
          </a:xfrm>
        </p:grpSpPr>
        <p:grpSp>
          <p:nvGrpSpPr>
            <p:cNvPr id="61445" name="组合 2">
              <a:extLst>
                <a:ext uri="{FF2B5EF4-FFF2-40B4-BE49-F238E27FC236}">
                  <a16:creationId xmlns:a16="http://schemas.microsoft.com/office/drawing/2014/main" id="{35E53DF3-1158-4B32-BA20-2B0E71C077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985" y="836712"/>
              <a:ext cx="8636000" cy="5718175"/>
              <a:chOff x="287985" y="836712"/>
              <a:chExt cx="8636000" cy="5718175"/>
            </a:xfrm>
          </p:grpSpPr>
          <p:pic>
            <p:nvPicPr>
              <p:cNvPr id="61447" name="图片 2">
                <a:extLst>
                  <a:ext uri="{FF2B5EF4-FFF2-40B4-BE49-F238E27FC236}">
                    <a16:creationId xmlns:a16="http://schemas.microsoft.com/office/drawing/2014/main" id="{6829090D-E8A3-41EB-B22A-D0C4C106F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985" y="836712"/>
                <a:ext cx="8636000" cy="5718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992A06E-BA0C-49BC-987B-811C9E59FDEC}"/>
                  </a:ext>
                </a:extLst>
              </p:cNvPr>
              <p:cNvSpPr/>
              <p:nvPr/>
            </p:nvSpPr>
            <p:spPr>
              <a:xfrm>
                <a:off x="5364810" y="5157887"/>
                <a:ext cx="1582737" cy="647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pic>
          <p:nvPicPr>
            <p:cNvPr id="61446" name="Picture 6">
              <a:extLst>
                <a:ext uri="{FF2B5EF4-FFF2-40B4-BE49-F238E27FC236}">
                  <a16:creationId xmlns:a16="http://schemas.microsoft.com/office/drawing/2014/main" id="{00B82CC8-124C-4FE7-9A12-D80F1CB28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5261372"/>
              <a:ext cx="1228800" cy="6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1">
            <a:extLst>
              <a:ext uri="{FF2B5EF4-FFF2-40B4-BE49-F238E27FC236}">
                <a16:creationId xmlns:a16="http://schemas.microsoft.com/office/drawing/2014/main" id="{0460CEAB-D18D-4015-91C8-A275E124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C83506A-14DE-46E1-9C56-4E7F46F1B5AC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  <p:pic>
        <p:nvPicPr>
          <p:cNvPr id="4099" name="图片 9">
            <a:extLst>
              <a:ext uri="{FF2B5EF4-FFF2-40B4-BE49-F238E27FC236}">
                <a16:creationId xmlns:a16="http://schemas.microsoft.com/office/drawing/2014/main" id="{A6D745D6-519C-4472-A48A-B174468D4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4775200"/>
            <a:ext cx="824865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7">
            <a:extLst>
              <a:ext uri="{FF2B5EF4-FFF2-40B4-BE49-F238E27FC236}">
                <a16:creationId xmlns:a16="http://schemas.microsoft.com/office/drawing/2014/main" id="{6FDBDB6B-50D9-4FB3-A478-27CD68DDC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3573463"/>
            <a:ext cx="8069263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图片 6">
            <a:extLst>
              <a:ext uri="{FF2B5EF4-FFF2-40B4-BE49-F238E27FC236}">
                <a16:creationId xmlns:a16="http://schemas.microsoft.com/office/drawing/2014/main" id="{10D1ABA4-4A31-4912-B661-19F8FA0AF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76475"/>
            <a:ext cx="7826375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图片 5">
            <a:extLst>
              <a:ext uri="{FF2B5EF4-FFF2-40B4-BE49-F238E27FC236}">
                <a16:creationId xmlns:a16="http://schemas.microsoft.com/office/drawing/2014/main" id="{632F246C-9586-4B3A-A15D-D53A997D4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73150"/>
            <a:ext cx="7808913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图片 4">
            <a:extLst>
              <a:ext uri="{FF2B5EF4-FFF2-40B4-BE49-F238E27FC236}">
                <a16:creationId xmlns:a16="http://schemas.microsoft.com/office/drawing/2014/main" id="{1257E12E-095A-43CE-B947-A0364E248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47675"/>
            <a:ext cx="22193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0951F7B-8F2A-465F-A3C7-D258422A1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DA1ABAE-9D1A-4B14-90A7-30660DAAC2F8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E703D83-4F9F-4CBC-9C2B-627C771F3887}"/>
              </a:ext>
            </a:extLst>
          </p:cNvPr>
          <p:cNvSpPr/>
          <p:nvPr/>
        </p:nvSpPr>
        <p:spPr>
          <a:xfrm>
            <a:off x="1241425" y="2997200"/>
            <a:ext cx="3006725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124" name="图片 38">
            <a:extLst>
              <a:ext uri="{FF2B5EF4-FFF2-40B4-BE49-F238E27FC236}">
                <a16:creationId xmlns:a16="http://schemas.microsoft.com/office/drawing/2014/main" id="{1D335A31-06DD-43FF-971D-5C92F4586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373688"/>
            <a:ext cx="6070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图片 39">
            <a:extLst>
              <a:ext uri="{FF2B5EF4-FFF2-40B4-BE49-F238E27FC236}">
                <a16:creationId xmlns:a16="http://schemas.microsoft.com/office/drawing/2014/main" id="{2C9DAC7A-C2FC-431E-830D-B516D9FC1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4462463"/>
            <a:ext cx="4295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图片 40">
            <a:extLst>
              <a:ext uri="{FF2B5EF4-FFF2-40B4-BE49-F238E27FC236}">
                <a16:creationId xmlns:a16="http://schemas.microsoft.com/office/drawing/2014/main" id="{1E65261B-6821-492F-94BF-F94FF49C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3051175"/>
            <a:ext cx="43815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图片 41">
            <a:extLst>
              <a:ext uri="{FF2B5EF4-FFF2-40B4-BE49-F238E27FC236}">
                <a16:creationId xmlns:a16="http://schemas.microsoft.com/office/drawing/2014/main" id="{2488DAFE-E980-49A1-9CD0-8F346BE8D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022600"/>
            <a:ext cx="23955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图片 43">
            <a:extLst>
              <a:ext uri="{FF2B5EF4-FFF2-40B4-BE49-F238E27FC236}">
                <a16:creationId xmlns:a16="http://schemas.microsoft.com/office/drawing/2014/main" id="{84EC16E9-B02B-431A-8C4E-A04BEA5E3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1941513"/>
            <a:ext cx="30527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图片 44">
            <a:extLst>
              <a:ext uri="{FF2B5EF4-FFF2-40B4-BE49-F238E27FC236}">
                <a16:creationId xmlns:a16="http://schemas.microsoft.com/office/drawing/2014/main" id="{D5A88882-FF93-40F7-88D7-E6A3E33BB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89138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图片 45">
            <a:extLst>
              <a:ext uri="{FF2B5EF4-FFF2-40B4-BE49-F238E27FC236}">
                <a16:creationId xmlns:a16="http://schemas.microsoft.com/office/drawing/2014/main" id="{CBA8F81B-6696-4476-9334-715E8B954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916113"/>
            <a:ext cx="1397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下箭头 29">
            <a:extLst>
              <a:ext uri="{FF2B5EF4-FFF2-40B4-BE49-F238E27FC236}">
                <a16:creationId xmlns:a16="http://schemas.microsoft.com/office/drawing/2014/main" id="{70BE4641-DAED-4842-84F4-2607816C1120}"/>
              </a:ext>
            </a:extLst>
          </p:cNvPr>
          <p:cNvSpPr/>
          <p:nvPr/>
        </p:nvSpPr>
        <p:spPr>
          <a:xfrm>
            <a:off x="2805113" y="2565400"/>
            <a:ext cx="338137" cy="447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下箭头 30">
            <a:extLst>
              <a:ext uri="{FF2B5EF4-FFF2-40B4-BE49-F238E27FC236}">
                <a16:creationId xmlns:a16="http://schemas.microsoft.com/office/drawing/2014/main" id="{B2A24339-5606-4D27-980B-E5F403B64441}"/>
              </a:ext>
            </a:extLst>
          </p:cNvPr>
          <p:cNvSpPr/>
          <p:nvPr/>
        </p:nvSpPr>
        <p:spPr>
          <a:xfrm>
            <a:off x="6546850" y="2549525"/>
            <a:ext cx="338138" cy="447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2" name="下箭头 31">
            <a:extLst>
              <a:ext uri="{FF2B5EF4-FFF2-40B4-BE49-F238E27FC236}">
                <a16:creationId xmlns:a16="http://schemas.microsoft.com/office/drawing/2014/main" id="{0F85E11A-8031-46DE-B00B-DCADD0B17D9D}"/>
              </a:ext>
            </a:extLst>
          </p:cNvPr>
          <p:cNvSpPr/>
          <p:nvPr/>
        </p:nvSpPr>
        <p:spPr>
          <a:xfrm>
            <a:off x="4265613" y="3902075"/>
            <a:ext cx="457200" cy="600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32">
            <a:extLst>
              <a:ext uri="{FF2B5EF4-FFF2-40B4-BE49-F238E27FC236}">
                <a16:creationId xmlns:a16="http://schemas.microsoft.com/office/drawing/2014/main" id="{5EF2D680-0149-449E-A0EE-FFBB73C45301}"/>
              </a:ext>
            </a:extLst>
          </p:cNvPr>
          <p:cNvGrpSpPr>
            <a:grpSpLocks/>
          </p:cNvGrpSpPr>
          <p:nvPr/>
        </p:nvGrpSpPr>
        <p:grpSpPr bwMode="auto">
          <a:xfrm>
            <a:off x="2911475" y="3565525"/>
            <a:ext cx="3232150" cy="336550"/>
            <a:chOff x="2911991" y="3564819"/>
            <a:chExt cx="3231634" cy="336903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7A170B9-4C14-4964-B540-F5F901809A5C}"/>
                </a:ext>
              </a:extLst>
            </p:cNvPr>
            <p:cNvCxnSpPr/>
            <p:nvPr/>
          </p:nvCxnSpPr>
          <p:spPr bwMode="auto">
            <a:xfrm>
              <a:off x="6143625" y="3590246"/>
              <a:ext cx="0" cy="3114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F0033F5-8EFD-4CDA-9507-E5EFD09A5F98}"/>
                </a:ext>
              </a:extLst>
            </p:cNvPr>
            <p:cNvCxnSpPr/>
            <p:nvPr/>
          </p:nvCxnSpPr>
          <p:spPr bwMode="auto">
            <a:xfrm>
              <a:off x="2915165" y="3564819"/>
              <a:ext cx="0" cy="3114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10396A5-CC8F-4AEB-BC79-65D523908837}"/>
                </a:ext>
              </a:extLst>
            </p:cNvPr>
            <p:cNvCxnSpPr/>
            <p:nvPr/>
          </p:nvCxnSpPr>
          <p:spPr bwMode="auto">
            <a:xfrm>
              <a:off x="2911991" y="3868350"/>
              <a:ext cx="3220524" cy="111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35" name="图片 46">
            <a:extLst>
              <a:ext uri="{FF2B5EF4-FFF2-40B4-BE49-F238E27FC236}">
                <a16:creationId xmlns:a16="http://schemas.microsoft.com/office/drawing/2014/main" id="{478AF4CE-70F9-49F2-A718-FC91D2B9ED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663575"/>
            <a:ext cx="56149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animBg="1"/>
      <p:bldP spid="3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>
            <a:extLst>
              <a:ext uri="{FF2B5EF4-FFF2-40B4-BE49-F238E27FC236}">
                <a16:creationId xmlns:a16="http://schemas.microsoft.com/office/drawing/2014/main" id="{3536DCCD-28DA-4B0A-8CBF-C8F7E80D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52CA0F8-EB0D-4697-B236-9C9F41225782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  <p:pic>
        <p:nvPicPr>
          <p:cNvPr id="6147" name="图片 5">
            <a:extLst>
              <a:ext uri="{FF2B5EF4-FFF2-40B4-BE49-F238E27FC236}">
                <a16:creationId xmlns:a16="http://schemas.microsoft.com/office/drawing/2014/main" id="{FE59C48A-9AE3-4A71-91EC-8AC91CF54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06925"/>
            <a:ext cx="36083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图片 4">
            <a:extLst>
              <a:ext uri="{FF2B5EF4-FFF2-40B4-BE49-F238E27FC236}">
                <a16:creationId xmlns:a16="http://schemas.microsoft.com/office/drawing/2014/main" id="{786D3AEC-6491-4B94-8399-B8C692C30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73463"/>
            <a:ext cx="3608388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图片 3">
            <a:extLst>
              <a:ext uri="{FF2B5EF4-FFF2-40B4-BE49-F238E27FC236}">
                <a16:creationId xmlns:a16="http://schemas.microsoft.com/office/drawing/2014/main" id="{FC1860A4-B99E-4183-A6FD-185843F30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30438"/>
            <a:ext cx="3608388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图片 2">
            <a:extLst>
              <a:ext uri="{FF2B5EF4-FFF2-40B4-BE49-F238E27FC236}">
                <a16:creationId xmlns:a16="http://schemas.microsoft.com/office/drawing/2014/main" id="{3E377F89-D9F1-4054-AE02-A8F33F5F5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525838"/>
            <a:ext cx="27257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图片 1">
            <a:extLst>
              <a:ext uri="{FF2B5EF4-FFF2-40B4-BE49-F238E27FC236}">
                <a16:creationId xmlns:a16="http://schemas.microsoft.com/office/drawing/2014/main" id="{E66FE885-E371-4697-B2C8-9B6898EE21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692150"/>
            <a:ext cx="337185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AutoShape 32">
            <a:extLst>
              <a:ext uri="{FF2B5EF4-FFF2-40B4-BE49-F238E27FC236}">
                <a16:creationId xmlns:a16="http://schemas.microsoft.com/office/drawing/2014/main" id="{9D95D582-BB77-45EE-A92E-103C735E9E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11500" y="2551113"/>
            <a:ext cx="1474788" cy="1295400"/>
          </a:xfrm>
          <a:prstGeom prst="bentConnector3">
            <a:avLst>
              <a:gd name="adj1" fmla="val 49944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33">
            <a:extLst>
              <a:ext uri="{FF2B5EF4-FFF2-40B4-BE49-F238E27FC236}">
                <a16:creationId xmlns:a16="http://schemas.microsoft.com/office/drawing/2014/main" id="{E02EE584-8CDD-4A67-8FB8-39C7F93A2B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8800" y="3844925"/>
            <a:ext cx="1500188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34">
            <a:extLst>
              <a:ext uri="{FF2B5EF4-FFF2-40B4-BE49-F238E27FC236}">
                <a16:creationId xmlns:a16="http://schemas.microsoft.com/office/drawing/2014/main" id="{396D68F6-5906-4B40-8659-3E6DB97CEB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8800" y="3844925"/>
            <a:ext cx="1497013" cy="107950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C912836-E5E4-4317-A129-59278F0EB416}"/>
              </a:ext>
            </a:extLst>
          </p:cNvPr>
          <p:cNvSpPr/>
          <p:nvPr/>
        </p:nvSpPr>
        <p:spPr>
          <a:xfrm>
            <a:off x="4510088" y="2133600"/>
            <a:ext cx="3876675" cy="7905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1">
            <a:extLst>
              <a:ext uri="{FF2B5EF4-FFF2-40B4-BE49-F238E27FC236}">
                <a16:creationId xmlns:a16="http://schemas.microsoft.com/office/drawing/2014/main" id="{3563A78D-3BF3-455C-949F-26CB28B2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FFD6332-5CA6-45EC-8916-A3B34D50B4C2}" type="slidenum">
              <a:rPr lang="en-US" altLang="zh-CN"/>
              <a:pPr eaLnBrk="1" hangingPunct="1"/>
              <a:t>9</a:t>
            </a:fld>
            <a:endParaRPr lang="en-US" altLang="zh-CN"/>
          </a:p>
        </p:txBody>
      </p:sp>
      <p:sp>
        <p:nvSpPr>
          <p:cNvPr id="11267" name="灯片编号占位符 2">
            <a:extLst>
              <a:ext uri="{FF2B5EF4-FFF2-40B4-BE49-F238E27FC236}">
                <a16:creationId xmlns:a16="http://schemas.microsoft.com/office/drawing/2014/main" id="{258A6E75-B290-4B32-A0C8-5D3F8029170D}"/>
              </a:ext>
            </a:extLst>
          </p:cNvPr>
          <p:cNvSpPr txBox="1">
            <a:spLocks/>
          </p:cNvSpPr>
          <p:nvPr/>
        </p:nvSpPr>
        <p:spPr bwMode="auto">
          <a:xfrm>
            <a:off x="7019925" y="6524625"/>
            <a:ext cx="21336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477025A-AF2B-4083-AA2D-D8A6EB0561F3}" type="slidenum">
              <a:rPr lang="en-US" altLang="zh-CN" sz="1400"/>
              <a:pPr algn="r" eaLnBrk="1" hangingPunct="1"/>
              <a:t>9</a:t>
            </a:fld>
            <a:endParaRPr lang="en-US" altLang="zh-CN" sz="1400"/>
          </a:p>
        </p:txBody>
      </p:sp>
      <p:pic>
        <p:nvPicPr>
          <p:cNvPr id="17" name="Picture 16" descr="u=2596101967,1078662701&amp;fm=51&amp;gp=0">
            <a:extLst>
              <a:ext uri="{FF2B5EF4-FFF2-40B4-BE49-F238E27FC236}">
                <a16:creationId xmlns:a16="http://schemas.microsoft.com/office/drawing/2014/main" id="{17B27A0F-2C45-4FF5-BB1C-059326EE0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33475"/>
            <a:ext cx="31686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19">
            <a:extLst>
              <a:ext uri="{FF2B5EF4-FFF2-40B4-BE49-F238E27FC236}">
                <a16:creationId xmlns:a16="http://schemas.microsoft.com/office/drawing/2014/main" id="{02B234C4-0605-4139-A0DF-AA9FDE4DA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8763" y="3438525"/>
            <a:ext cx="576262" cy="287338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AutoShape 20">
            <a:extLst>
              <a:ext uri="{FF2B5EF4-FFF2-40B4-BE49-F238E27FC236}">
                <a16:creationId xmlns:a16="http://schemas.microsoft.com/office/drawing/2014/main" id="{EBA7DDDD-7E98-4556-86FA-9E3C3A6E7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3438525"/>
            <a:ext cx="576262" cy="287338"/>
          </a:xfrm>
          <a:prstGeom prst="leftArrow">
            <a:avLst>
              <a:gd name="adj1" fmla="val 50000"/>
              <a:gd name="adj2" fmla="val 50147"/>
            </a:avLst>
          </a:prstGeom>
          <a:solidFill>
            <a:srgbClr val="00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AutoShape 31">
            <a:extLst>
              <a:ext uri="{FF2B5EF4-FFF2-40B4-BE49-F238E27FC236}">
                <a16:creationId xmlns:a16="http://schemas.microsoft.com/office/drawing/2014/main" id="{BE53FC5D-C3B5-4B7C-BB1D-30E2A5270DC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500563" y="1997075"/>
            <a:ext cx="287337" cy="144463"/>
          </a:xfrm>
          <a:prstGeom prst="righ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AutoShape 32">
            <a:extLst>
              <a:ext uri="{FF2B5EF4-FFF2-40B4-BE49-F238E27FC236}">
                <a16:creationId xmlns:a16="http://schemas.microsoft.com/office/drawing/2014/main" id="{0FDD86C0-4705-419A-ACF2-2D5D75BCD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1997075"/>
            <a:ext cx="287337" cy="144463"/>
          </a:xfrm>
          <a:prstGeom prst="lef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AutoShape 43">
            <a:extLst>
              <a:ext uri="{FF2B5EF4-FFF2-40B4-BE49-F238E27FC236}">
                <a16:creationId xmlns:a16="http://schemas.microsoft.com/office/drawing/2014/main" id="{EFC792DE-A3DF-41AA-89E8-8ED7FF80132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572000" y="2644775"/>
            <a:ext cx="287338" cy="144463"/>
          </a:xfrm>
          <a:prstGeom prst="righ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AutoShape 44">
            <a:extLst>
              <a:ext uri="{FF2B5EF4-FFF2-40B4-BE49-F238E27FC236}">
                <a16:creationId xmlns:a16="http://schemas.microsoft.com/office/drawing/2014/main" id="{06DF0DA3-6216-4F0C-84A0-22D1957FF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25" y="2644775"/>
            <a:ext cx="287338" cy="144463"/>
          </a:xfrm>
          <a:prstGeom prst="leftArrow">
            <a:avLst>
              <a:gd name="adj1" fmla="val 50000"/>
              <a:gd name="adj2" fmla="val 49734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Oval 54">
            <a:extLst>
              <a:ext uri="{FF2B5EF4-FFF2-40B4-BE49-F238E27FC236}">
                <a16:creationId xmlns:a16="http://schemas.microsoft.com/office/drawing/2014/main" id="{4E918076-2335-4CE9-95BB-9E1C84691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565275"/>
            <a:ext cx="2735263" cy="1944688"/>
          </a:xfrm>
          <a:prstGeom prst="ellipse">
            <a:avLst/>
          </a:prstGeom>
          <a:noFill/>
          <a:ln w="381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" name="AutoShape 55">
            <a:extLst>
              <a:ext uri="{FF2B5EF4-FFF2-40B4-BE49-F238E27FC236}">
                <a16:creationId xmlns:a16="http://schemas.microsoft.com/office/drawing/2014/main" id="{DA2C358A-C6EE-4421-8C83-F8002E821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0" y="2341563"/>
            <a:ext cx="863600" cy="288925"/>
          </a:xfrm>
          <a:prstGeom prst="leftArrow">
            <a:avLst>
              <a:gd name="adj1" fmla="val 50000"/>
              <a:gd name="adj2" fmla="val 87235"/>
            </a:avLst>
          </a:prstGeom>
          <a:solidFill>
            <a:srgbClr val="CC00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9C9BD598-1C65-4EA2-8E57-1F4C35935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4437063"/>
            <a:ext cx="3973512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3333FF"/>
      </a:hlink>
      <a:folHlink>
        <a:srgbClr val="CC33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3333FF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8245</TotalTime>
  <Words>93</Words>
  <Application>Microsoft Office PowerPoint</Application>
  <PresentationFormat>全屏显示(4:3)</PresentationFormat>
  <Paragraphs>95</Paragraphs>
  <Slides>58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6" baseType="lpstr">
      <vt:lpstr>Arial</vt:lpstr>
      <vt:lpstr>宋体</vt:lpstr>
      <vt:lpstr>Calibri</vt:lpstr>
      <vt:lpstr>华文行楷</vt:lpstr>
      <vt:lpstr>Times New Roman</vt:lpstr>
      <vt:lpstr>黑体</vt:lpstr>
      <vt:lpstr>仿宋_GB2312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jlu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hzzhang</dc:creator>
  <cp:lastModifiedBy>张伯望</cp:lastModifiedBy>
  <cp:revision>835</cp:revision>
  <dcterms:created xsi:type="dcterms:W3CDTF">2004-02-08T01:22:10Z</dcterms:created>
  <dcterms:modified xsi:type="dcterms:W3CDTF">2017-09-07T11:31:05Z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0008005c6f0000000000010262a00207f7000400038000</vt:lpwstr>
  </property>
</Properties>
</file>